
<file path=[Content_Types].xml><?xml version="1.0" encoding="utf-8"?>
<Types xmlns="http://schemas.openxmlformats.org/package/2006/content-types">
  <Default Extension="avi" ContentType="video/x-msvideo"/>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94"/>
  </p:notesMasterIdLst>
  <p:sldIdLst>
    <p:sldId id="256" r:id="rId5"/>
    <p:sldId id="358" r:id="rId6"/>
    <p:sldId id="360" r:id="rId7"/>
    <p:sldId id="361" r:id="rId8"/>
    <p:sldId id="362" r:id="rId9"/>
    <p:sldId id="363" r:id="rId10"/>
    <p:sldId id="364" r:id="rId11"/>
    <p:sldId id="365" r:id="rId12"/>
    <p:sldId id="370" r:id="rId13"/>
    <p:sldId id="371" r:id="rId14"/>
    <p:sldId id="373" r:id="rId15"/>
    <p:sldId id="372" r:id="rId16"/>
    <p:sldId id="374" r:id="rId17"/>
    <p:sldId id="380" r:id="rId18"/>
    <p:sldId id="379" r:id="rId19"/>
    <p:sldId id="384" r:id="rId20"/>
    <p:sldId id="306" r:id="rId21"/>
    <p:sldId id="308" r:id="rId22"/>
    <p:sldId id="309" r:id="rId23"/>
    <p:sldId id="307" r:id="rId24"/>
    <p:sldId id="385" r:id="rId25"/>
    <p:sldId id="349" r:id="rId26"/>
    <p:sldId id="386" r:id="rId27"/>
    <p:sldId id="387" r:id="rId28"/>
    <p:sldId id="388" r:id="rId29"/>
    <p:sldId id="390" r:id="rId30"/>
    <p:sldId id="389" r:id="rId31"/>
    <p:sldId id="391" r:id="rId32"/>
    <p:sldId id="393" r:id="rId33"/>
    <p:sldId id="394" r:id="rId34"/>
    <p:sldId id="392" r:id="rId35"/>
    <p:sldId id="397" r:id="rId36"/>
    <p:sldId id="398" r:id="rId37"/>
    <p:sldId id="381" r:id="rId38"/>
    <p:sldId id="402" r:id="rId39"/>
    <p:sldId id="403" r:id="rId40"/>
    <p:sldId id="405" r:id="rId41"/>
    <p:sldId id="406" r:id="rId42"/>
    <p:sldId id="407" r:id="rId43"/>
    <p:sldId id="408" r:id="rId44"/>
    <p:sldId id="409" r:id="rId45"/>
    <p:sldId id="432" r:id="rId46"/>
    <p:sldId id="382" r:id="rId47"/>
    <p:sldId id="410" r:id="rId48"/>
    <p:sldId id="412" r:id="rId49"/>
    <p:sldId id="411"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00" r:id="rId63"/>
    <p:sldId id="401" r:id="rId64"/>
    <p:sldId id="425" r:id="rId65"/>
    <p:sldId id="404" r:id="rId66"/>
    <p:sldId id="426" r:id="rId67"/>
    <p:sldId id="427" r:id="rId68"/>
    <p:sldId id="428" r:id="rId69"/>
    <p:sldId id="429" r:id="rId70"/>
    <p:sldId id="430" r:id="rId71"/>
    <p:sldId id="431" r:id="rId72"/>
    <p:sldId id="433" r:id="rId73"/>
    <p:sldId id="434" r:id="rId74"/>
    <p:sldId id="435" r:id="rId75"/>
    <p:sldId id="436" r:id="rId76"/>
    <p:sldId id="437" r:id="rId77"/>
    <p:sldId id="438" r:id="rId78"/>
    <p:sldId id="440" r:id="rId79"/>
    <p:sldId id="441" r:id="rId80"/>
    <p:sldId id="442" r:id="rId81"/>
    <p:sldId id="443" r:id="rId82"/>
    <p:sldId id="445" r:id="rId83"/>
    <p:sldId id="447" r:id="rId84"/>
    <p:sldId id="444" r:id="rId85"/>
    <p:sldId id="366" r:id="rId86"/>
    <p:sldId id="367" r:id="rId87"/>
    <p:sldId id="368" r:id="rId88"/>
    <p:sldId id="369" r:id="rId89"/>
    <p:sldId id="375" r:id="rId90"/>
    <p:sldId id="376" r:id="rId91"/>
    <p:sldId id="377" r:id="rId92"/>
    <p:sldId id="378"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95FE18E-6507-415E-8668-4D54E2DCE8F9}">
          <p14:sldIdLst>
            <p14:sldId id="256"/>
          </p14:sldIdLst>
        </p14:section>
        <p14:section name="What Are IMUs" id="{04261BBC-DA1A-4293-BDD1-407DAB635BB4}">
          <p14:sldIdLst>
            <p14:sldId id="358"/>
            <p14:sldId id="360"/>
            <p14:sldId id="361"/>
            <p14:sldId id="362"/>
            <p14:sldId id="363"/>
            <p14:sldId id="364"/>
            <p14:sldId id="365"/>
            <p14:sldId id="370"/>
            <p14:sldId id="371"/>
            <p14:sldId id="373"/>
            <p14:sldId id="372"/>
            <p14:sldId id="374"/>
            <p14:sldId id="380"/>
          </p14:sldIdLst>
        </p14:section>
        <p14:section name="IMU Processing" id="{E92F51C5-5EBA-43DE-8DDC-B14D99CC4CFF}">
          <p14:sldIdLst>
            <p14:sldId id="379"/>
            <p14:sldId id="384"/>
            <p14:sldId id="306"/>
            <p14:sldId id="308"/>
            <p14:sldId id="309"/>
            <p14:sldId id="307"/>
            <p14:sldId id="385"/>
            <p14:sldId id="349"/>
            <p14:sldId id="386"/>
            <p14:sldId id="387"/>
            <p14:sldId id="388"/>
            <p14:sldId id="390"/>
            <p14:sldId id="389"/>
            <p14:sldId id="391"/>
            <p14:sldId id="393"/>
            <p14:sldId id="394"/>
            <p14:sldId id="392"/>
            <p14:sldId id="397"/>
            <p14:sldId id="398"/>
          </p14:sldIdLst>
        </p14:section>
        <p14:section name="AHRS Introduction" id="{4A060AA9-7EC5-4827-BDA0-FF69FAD4DEF4}">
          <p14:sldIdLst>
            <p14:sldId id="381"/>
            <p14:sldId id="402"/>
            <p14:sldId id="403"/>
            <p14:sldId id="405"/>
            <p14:sldId id="406"/>
            <p14:sldId id="407"/>
            <p14:sldId id="408"/>
            <p14:sldId id="409"/>
          </p14:sldIdLst>
        </p14:section>
        <p14:section name="Rotation and Reference Frames" id="{59F5942F-15CE-4D26-8082-1071792C5C12}">
          <p14:sldIdLst>
            <p14:sldId id="432"/>
            <p14:sldId id="382"/>
            <p14:sldId id="410"/>
            <p14:sldId id="412"/>
            <p14:sldId id="411"/>
            <p14:sldId id="413"/>
            <p14:sldId id="414"/>
            <p14:sldId id="415"/>
            <p14:sldId id="416"/>
            <p14:sldId id="417"/>
            <p14:sldId id="418"/>
            <p14:sldId id="419"/>
            <p14:sldId id="420"/>
            <p14:sldId id="421"/>
            <p14:sldId id="422"/>
            <p14:sldId id="423"/>
            <p14:sldId id="424"/>
            <p14:sldId id="400"/>
            <p14:sldId id="401"/>
            <p14:sldId id="425"/>
          </p14:sldIdLst>
        </p14:section>
        <p14:section name="Quaternions" id="{994F165F-2620-4D46-AF19-3BAAABE73883}">
          <p14:sldIdLst>
            <p14:sldId id="404"/>
            <p14:sldId id="426"/>
            <p14:sldId id="427"/>
            <p14:sldId id="428"/>
            <p14:sldId id="429"/>
            <p14:sldId id="430"/>
            <p14:sldId id="431"/>
            <p14:sldId id="433"/>
            <p14:sldId id="434"/>
            <p14:sldId id="435"/>
            <p14:sldId id="436"/>
            <p14:sldId id="437"/>
          </p14:sldIdLst>
        </p14:section>
        <p14:section name="Sensor Fusion" id="{97FBA46E-2643-473C-8A86-907BB70C59AC}">
          <p14:sldIdLst>
            <p14:sldId id="438"/>
            <p14:sldId id="440"/>
            <p14:sldId id="441"/>
            <p14:sldId id="442"/>
            <p14:sldId id="443"/>
            <p14:sldId id="445"/>
            <p14:sldId id="447"/>
            <p14:sldId id="444"/>
          </p14:sldIdLst>
        </p14:section>
        <p14:section name="Appendix" id="{37C87BE5-B490-4077-B1C9-75E717160190}">
          <p14:sldIdLst>
            <p14:sldId id="366"/>
            <p14:sldId id="367"/>
            <p14:sldId id="368"/>
            <p14:sldId id="369"/>
            <p14:sldId id="375"/>
            <p14:sldId id="376"/>
            <p14:sldId id="377"/>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E7EF"/>
    <a:srgbClr val="124861"/>
    <a:srgbClr val="EAFBF7"/>
    <a:srgbClr val="EAF7FA"/>
    <a:srgbClr val="8DE8D1"/>
    <a:srgbClr val="94D7E4"/>
    <a:srgbClr val="98EDD8"/>
    <a:srgbClr val="0E3648"/>
    <a:srgbClr val="E7E9EF"/>
    <a:srgbClr val="CCDD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D3E9A5-74B4-4D91-89A1-B4E6CC1948C3}" v="15959" dt="2023-04-03T01:54:41.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239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idan Duffy" userId="8ec18d3d-6fdf-489b-8ea9-501a0a9031aa" providerId="ADAL" clId="{16D3E9A5-74B4-4D91-89A1-B4E6CC1948C3}"/>
    <pc:docChg chg="undo redo custSel addSld delSld modSld sldOrd addSection delSection modSection">
      <pc:chgData name="Braidan Duffy" userId="8ec18d3d-6fdf-489b-8ea9-501a0a9031aa" providerId="ADAL" clId="{16D3E9A5-74B4-4D91-89A1-B4E6CC1948C3}" dt="2023-04-03T01:54:41.144" v="31708" actId="20577"/>
      <pc:docMkLst>
        <pc:docMk/>
      </pc:docMkLst>
      <pc:sldChg chg="modSp mod">
        <pc:chgData name="Braidan Duffy" userId="8ec18d3d-6fdf-489b-8ea9-501a0a9031aa" providerId="ADAL" clId="{16D3E9A5-74B4-4D91-89A1-B4E6CC1948C3}" dt="2023-03-19T17:42:34.496" v="30" actId="313"/>
        <pc:sldMkLst>
          <pc:docMk/>
          <pc:sldMk cId="664727987" sldId="256"/>
        </pc:sldMkLst>
        <pc:spChg chg="mod">
          <ac:chgData name="Braidan Duffy" userId="8ec18d3d-6fdf-489b-8ea9-501a0a9031aa" providerId="ADAL" clId="{16D3E9A5-74B4-4D91-89A1-B4E6CC1948C3}" dt="2023-03-19T17:42:34.496" v="30" actId="313"/>
          <ac:spMkLst>
            <pc:docMk/>
            <pc:sldMk cId="664727987" sldId="256"/>
            <ac:spMk id="2" creationId="{2E5B31CB-A60B-4DA9-9686-CED97327F835}"/>
          </ac:spMkLst>
        </pc:spChg>
      </pc:sldChg>
      <pc:sldChg chg="del">
        <pc:chgData name="Braidan Duffy" userId="8ec18d3d-6fdf-489b-8ea9-501a0a9031aa" providerId="ADAL" clId="{16D3E9A5-74B4-4D91-89A1-B4E6CC1948C3}" dt="2023-03-19T18:21:31.514" v="923" actId="47"/>
        <pc:sldMkLst>
          <pc:docMk/>
          <pc:sldMk cId="1032839601" sldId="257"/>
        </pc:sldMkLst>
      </pc:sldChg>
      <pc:sldChg chg="del">
        <pc:chgData name="Braidan Duffy" userId="8ec18d3d-6fdf-489b-8ea9-501a0a9031aa" providerId="ADAL" clId="{16D3E9A5-74B4-4D91-89A1-B4E6CC1948C3}" dt="2023-03-19T18:21:37.282" v="927" actId="47"/>
        <pc:sldMkLst>
          <pc:docMk/>
          <pc:sldMk cId="2338107928" sldId="273"/>
        </pc:sldMkLst>
      </pc:sldChg>
      <pc:sldChg chg="setBg">
        <pc:chgData name="Braidan Duffy" userId="8ec18d3d-6fdf-489b-8ea9-501a0a9031aa" providerId="ADAL" clId="{16D3E9A5-74B4-4D91-89A1-B4E6CC1948C3}" dt="2023-03-22T00:54:29.899" v="8654"/>
        <pc:sldMkLst>
          <pc:docMk/>
          <pc:sldMk cId="899609312" sldId="306"/>
        </pc:sldMkLst>
      </pc:sldChg>
      <pc:sldChg chg="setBg">
        <pc:chgData name="Braidan Duffy" userId="8ec18d3d-6fdf-489b-8ea9-501a0a9031aa" providerId="ADAL" clId="{16D3E9A5-74B4-4D91-89A1-B4E6CC1948C3}" dt="2023-03-22T00:54:29.899" v="8654"/>
        <pc:sldMkLst>
          <pc:docMk/>
          <pc:sldMk cId="2059273082" sldId="307"/>
        </pc:sldMkLst>
      </pc:sldChg>
      <pc:sldChg chg="setBg">
        <pc:chgData name="Braidan Duffy" userId="8ec18d3d-6fdf-489b-8ea9-501a0a9031aa" providerId="ADAL" clId="{16D3E9A5-74B4-4D91-89A1-B4E6CC1948C3}" dt="2023-03-22T00:54:29.899" v="8654"/>
        <pc:sldMkLst>
          <pc:docMk/>
          <pc:sldMk cId="427378806" sldId="308"/>
        </pc:sldMkLst>
      </pc:sldChg>
      <pc:sldChg chg="setBg">
        <pc:chgData name="Braidan Duffy" userId="8ec18d3d-6fdf-489b-8ea9-501a0a9031aa" providerId="ADAL" clId="{16D3E9A5-74B4-4D91-89A1-B4E6CC1948C3}" dt="2023-03-22T00:54:29.899" v="8654"/>
        <pc:sldMkLst>
          <pc:docMk/>
          <pc:sldMk cId="1907722421" sldId="309"/>
        </pc:sldMkLst>
      </pc:sldChg>
      <pc:sldChg chg="modSp del mod">
        <pc:chgData name="Braidan Duffy" userId="8ec18d3d-6fdf-489b-8ea9-501a0a9031aa" providerId="ADAL" clId="{16D3E9A5-74B4-4D91-89A1-B4E6CC1948C3}" dt="2023-03-19T17:47:10.706" v="243" actId="47"/>
        <pc:sldMkLst>
          <pc:docMk/>
          <pc:sldMk cId="1282820195" sldId="324"/>
        </pc:sldMkLst>
        <pc:spChg chg="mod">
          <ac:chgData name="Braidan Duffy" userId="8ec18d3d-6fdf-489b-8ea9-501a0a9031aa" providerId="ADAL" clId="{16D3E9A5-74B4-4D91-89A1-B4E6CC1948C3}" dt="2023-03-19T17:43:01.528" v="37" actId="20577"/>
          <ac:spMkLst>
            <pc:docMk/>
            <pc:sldMk cId="1282820195" sldId="324"/>
            <ac:spMk id="2" creationId="{6EBF281C-AE0A-2F67-3343-02860F4EEB9C}"/>
          </ac:spMkLst>
        </pc:spChg>
        <pc:spChg chg="mod">
          <ac:chgData name="Braidan Duffy" userId="8ec18d3d-6fdf-489b-8ea9-501a0a9031aa" providerId="ADAL" clId="{16D3E9A5-74B4-4D91-89A1-B4E6CC1948C3}" dt="2023-03-19T17:43:10.708" v="76" actId="20577"/>
          <ac:spMkLst>
            <pc:docMk/>
            <pc:sldMk cId="1282820195" sldId="324"/>
            <ac:spMk id="3" creationId="{9EE5D7BD-265A-CE2C-6746-8639BE8A51C8}"/>
          </ac:spMkLst>
        </pc:spChg>
      </pc:sldChg>
      <pc:sldChg chg="del">
        <pc:chgData name="Braidan Duffy" userId="8ec18d3d-6fdf-489b-8ea9-501a0a9031aa" providerId="ADAL" clId="{16D3E9A5-74B4-4D91-89A1-B4E6CC1948C3}" dt="2023-03-19T18:21:24.023" v="922" actId="47"/>
        <pc:sldMkLst>
          <pc:docMk/>
          <pc:sldMk cId="1969643884" sldId="333"/>
        </pc:sldMkLst>
      </pc:sldChg>
      <pc:sldChg chg="del">
        <pc:chgData name="Braidan Duffy" userId="8ec18d3d-6fdf-489b-8ea9-501a0a9031aa" providerId="ADAL" clId="{16D3E9A5-74B4-4D91-89A1-B4E6CC1948C3}" dt="2023-03-19T18:21:31.514" v="923" actId="47"/>
        <pc:sldMkLst>
          <pc:docMk/>
          <pc:sldMk cId="2284463206" sldId="334"/>
        </pc:sldMkLst>
      </pc:sldChg>
      <pc:sldChg chg="del">
        <pc:chgData name="Braidan Duffy" userId="8ec18d3d-6fdf-489b-8ea9-501a0a9031aa" providerId="ADAL" clId="{16D3E9A5-74B4-4D91-89A1-B4E6CC1948C3}" dt="2023-03-19T18:21:31.514" v="923" actId="47"/>
        <pc:sldMkLst>
          <pc:docMk/>
          <pc:sldMk cId="1159215593" sldId="335"/>
        </pc:sldMkLst>
      </pc:sldChg>
      <pc:sldChg chg="del">
        <pc:chgData name="Braidan Duffy" userId="8ec18d3d-6fdf-489b-8ea9-501a0a9031aa" providerId="ADAL" clId="{16D3E9A5-74B4-4D91-89A1-B4E6CC1948C3}" dt="2023-03-19T18:21:31.514" v="923" actId="47"/>
        <pc:sldMkLst>
          <pc:docMk/>
          <pc:sldMk cId="4053660270" sldId="336"/>
        </pc:sldMkLst>
      </pc:sldChg>
      <pc:sldChg chg="del">
        <pc:chgData name="Braidan Duffy" userId="8ec18d3d-6fdf-489b-8ea9-501a0a9031aa" providerId="ADAL" clId="{16D3E9A5-74B4-4D91-89A1-B4E6CC1948C3}" dt="2023-03-19T18:21:31.514" v="923" actId="47"/>
        <pc:sldMkLst>
          <pc:docMk/>
          <pc:sldMk cId="2213269978" sldId="337"/>
        </pc:sldMkLst>
      </pc:sldChg>
      <pc:sldChg chg="del">
        <pc:chgData name="Braidan Duffy" userId="8ec18d3d-6fdf-489b-8ea9-501a0a9031aa" providerId="ADAL" clId="{16D3E9A5-74B4-4D91-89A1-B4E6CC1948C3}" dt="2023-03-19T18:21:31.514" v="923" actId="47"/>
        <pc:sldMkLst>
          <pc:docMk/>
          <pc:sldMk cId="1919973505" sldId="338"/>
        </pc:sldMkLst>
      </pc:sldChg>
      <pc:sldChg chg="del">
        <pc:chgData name="Braidan Duffy" userId="8ec18d3d-6fdf-489b-8ea9-501a0a9031aa" providerId="ADAL" clId="{16D3E9A5-74B4-4D91-89A1-B4E6CC1948C3}" dt="2023-03-19T18:21:31.514" v="923" actId="47"/>
        <pc:sldMkLst>
          <pc:docMk/>
          <pc:sldMk cId="3430334701" sldId="339"/>
        </pc:sldMkLst>
      </pc:sldChg>
      <pc:sldChg chg="del">
        <pc:chgData name="Braidan Duffy" userId="8ec18d3d-6fdf-489b-8ea9-501a0a9031aa" providerId="ADAL" clId="{16D3E9A5-74B4-4D91-89A1-B4E6CC1948C3}" dt="2023-03-19T18:21:31.514" v="923" actId="47"/>
        <pc:sldMkLst>
          <pc:docMk/>
          <pc:sldMk cId="250003746" sldId="340"/>
        </pc:sldMkLst>
      </pc:sldChg>
      <pc:sldChg chg="del">
        <pc:chgData name="Braidan Duffy" userId="8ec18d3d-6fdf-489b-8ea9-501a0a9031aa" providerId="ADAL" clId="{16D3E9A5-74B4-4D91-89A1-B4E6CC1948C3}" dt="2023-03-19T18:21:31.514" v="923" actId="47"/>
        <pc:sldMkLst>
          <pc:docMk/>
          <pc:sldMk cId="1154942973" sldId="341"/>
        </pc:sldMkLst>
      </pc:sldChg>
      <pc:sldChg chg="del">
        <pc:chgData name="Braidan Duffy" userId="8ec18d3d-6fdf-489b-8ea9-501a0a9031aa" providerId="ADAL" clId="{16D3E9A5-74B4-4D91-89A1-B4E6CC1948C3}" dt="2023-03-19T18:21:31.514" v="923" actId="47"/>
        <pc:sldMkLst>
          <pc:docMk/>
          <pc:sldMk cId="3929702485" sldId="342"/>
        </pc:sldMkLst>
      </pc:sldChg>
      <pc:sldChg chg="del">
        <pc:chgData name="Braidan Duffy" userId="8ec18d3d-6fdf-489b-8ea9-501a0a9031aa" providerId="ADAL" clId="{16D3E9A5-74B4-4D91-89A1-B4E6CC1948C3}" dt="2023-03-19T18:21:31.514" v="923" actId="47"/>
        <pc:sldMkLst>
          <pc:docMk/>
          <pc:sldMk cId="559462067" sldId="343"/>
        </pc:sldMkLst>
      </pc:sldChg>
      <pc:sldChg chg="del">
        <pc:chgData name="Braidan Duffy" userId="8ec18d3d-6fdf-489b-8ea9-501a0a9031aa" providerId="ADAL" clId="{16D3E9A5-74B4-4D91-89A1-B4E6CC1948C3}" dt="2023-03-19T18:21:31.514" v="923" actId="47"/>
        <pc:sldMkLst>
          <pc:docMk/>
          <pc:sldMk cId="1196443661" sldId="344"/>
        </pc:sldMkLst>
      </pc:sldChg>
      <pc:sldChg chg="del">
        <pc:chgData name="Braidan Duffy" userId="8ec18d3d-6fdf-489b-8ea9-501a0a9031aa" providerId="ADAL" clId="{16D3E9A5-74B4-4D91-89A1-B4E6CC1948C3}" dt="2023-03-19T18:21:31.514" v="923" actId="47"/>
        <pc:sldMkLst>
          <pc:docMk/>
          <pc:sldMk cId="980158950" sldId="345"/>
        </pc:sldMkLst>
      </pc:sldChg>
      <pc:sldChg chg="del">
        <pc:chgData name="Braidan Duffy" userId="8ec18d3d-6fdf-489b-8ea9-501a0a9031aa" providerId="ADAL" clId="{16D3E9A5-74B4-4D91-89A1-B4E6CC1948C3}" dt="2023-03-19T18:21:31.514" v="923" actId="47"/>
        <pc:sldMkLst>
          <pc:docMk/>
          <pc:sldMk cId="4291457784" sldId="346"/>
        </pc:sldMkLst>
      </pc:sldChg>
      <pc:sldChg chg="del">
        <pc:chgData name="Braidan Duffy" userId="8ec18d3d-6fdf-489b-8ea9-501a0a9031aa" providerId="ADAL" clId="{16D3E9A5-74B4-4D91-89A1-B4E6CC1948C3}" dt="2023-03-19T18:21:31.514" v="923" actId="47"/>
        <pc:sldMkLst>
          <pc:docMk/>
          <pc:sldMk cId="2136882644" sldId="347"/>
        </pc:sldMkLst>
      </pc:sldChg>
      <pc:sldChg chg="del">
        <pc:chgData name="Braidan Duffy" userId="8ec18d3d-6fdf-489b-8ea9-501a0a9031aa" providerId="ADAL" clId="{16D3E9A5-74B4-4D91-89A1-B4E6CC1948C3}" dt="2023-03-19T18:21:31.514" v="923" actId="47"/>
        <pc:sldMkLst>
          <pc:docMk/>
          <pc:sldMk cId="1487572679" sldId="348"/>
        </pc:sldMkLst>
      </pc:sldChg>
      <pc:sldChg chg="del setBg">
        <pc:chgData name="Braidan Duffy" userId="8ec18d3d-6fdf-489b-8ea9-501a0a9031aa" providerId="ADAL" clId="{16D3E9A5-74B4-4D91-89A1-B4E6CC1948C3}" dt="2023-03-22T00:54:17.579" v="8647"/>
        <pc:sldMkLst>
          <pc:docMk/>
          <pc:sldMk cId="579184819" sldId="349"/>
        </pc:sldMkLst>
      </pc:sldChg>
      <pc:sldChg chg="del">
        <pc:chgData name="Braidan Duffy" userId="8ec18d3d-6fdf-489b-8ea9-501a0a9031aa" providerId="ADAL" clId="{16D3E9A5-74B4-4D91-89A1-B4E6CC1948C3}" dt="2023-03-19T18:21:31.514" v="923" actId="47"/>
        <pc:sldMkLst>
          <pc:docMk/>
          <pc:sldMk cId="2743482312" sldId="351"/>
        </pc:sldMkLst>
      </pc:sldChg>
      <pc:sldChg chg="del">
        <pc:chgData name="Braidan Duffy" userId="8ec18d3d-6fdf-489b-8ea9-501a0a9031aa" providerId="ADAL" clId="{16D3E9A5-74B4-4D91-89A1-B4E6CC1948C3}" dt="2023-03-19T18:21:31.514" v="923" actId="47"/>
        <pc:sldMkLst>
          <pc:docMk/>
          <pc:sldMk cId="3123062899" sldId="352"/>
        </pc:sldMkLst>
      </pc:sldChg>
      <pc:sldChg chg="del">
        <pc:chgData name="Braidan Duffy" userId="8ec18d3d-6fdf-489b-8ea9-501a0a9031aa" providerId="ADAL" clId="{16D3E9A5-74B4-4D91-89A1-B4E6CC1948C3}" dt="2023-03-19T18:21:31.514" v="923" actId="47"/>
        <pc:sldMkLst>
          <pc:docMk/>
          <pc:sldMk cId="3895451543" sldId="353"/>
        </pc:sldMkLst>
      </pc:sldChg>
      <pc:sldChg chg="del">
        <pc:chgData name="Braidan Duffy" userId="8ec18d3d-6fdf-489b-8ea9-501a0a9031aa" providerId="ADAL" clId="{16D3E9A5-74B4-4D91-89A1-B4E6CC1948C3}" dt="2023-03-19T18:21:31.514" v="923" actId="47"/>
        <pc:sldMkLst>
          <pc:docMk/>
          <pc:sldMk cId="754702696" sldId="354"/>
        </pc:sldMkLst>
      </pc:sldChg>
      <pc:sldChg chg="del">
        <pc:chgData name="Braidan Duffy" userId="8ec18d3d-6fdf-489b-8ea9-501a0a9031aa" providerId="ADAL" clId="{16D3E9A5-74B4-4D91-89A1-B4E6CC1948C3}" dt="2023-03-19T18:21:31.514" v="923" actId="47"/>
        <pc:sldMkLst>
          <pc:docMk/>
          <pc:sldMk cId="3279792399" sldId="355"/>
        </pc:sldMkLst>
      </pc:sldChg>
      <pc:sldChg chg="del">
        <pc:chgData name="Braidan Duffy" userId="8ec18d3d-6fdf-489b-8ea9-501a0a9031aa" providerId="ADAL" clId="{16D3E9A5-74B4-4D91-89A1-B4E6CC1948C3}" dt="2023-03-19T18:21:31.514" v="923" actId="47"/>
        <pc:sldMkLst>
          <pc:docMk/>
          <pc:sldMk cId="2609661900" sldId="356"/>
        </pc:sldMkLst>
      </pc:sldChg>
      <pc:sldChg chg="del">
        <pc:chgData name="Braidan Duffy" userId="8ec18d3d-6fdf-489b-8ea9-501a0a9031aa" providerId="ADAL" clId="{16D3E9A5-74B4-4D91-89A1-B4E6CC1948C3}" dt="2023-03-19T18:21:31.514" v="923" actId="47"/>
        <pc:sldMkLst>
          <pc:docMk/>
          <pc:sldMk cId="4265103728" sldId="357"/>
        </pc:sldMkLst>
      </pc:sldChg>
      <pc:sldChg chg="addSp delSp modSp new mod setBg">
        <pc:chgData name="Braidan Duffy" userId="8ec18d3d-6fdf-489b-8ea9-501a0a9031aa" providerId="ADAL" clId="{16D3E9A5-74B4-4D91-89A1-B4E6CC1948C3}" dt="2023-03-19T18:21:01.795" v="921" actId="26606"/>
        <pc:sldMkLst>
          <pc:docMk/>
          <pc:sldMk cId="2354870992" sldId="358"/>
        </pc:sldMkLst>
        <pc:spChg chg="mod">
          <ac:chgData name="Braidan Duffy" userId="8ec18d3d-6fdf-489b-8ea9-501a0a9031aa" providerId="ADAL" clId="{16D3E9A5-74B4-4D91-89A1-B4E6CC1948C3}" dt="2023-03-19T18:21:01.795" v="921" actId="26606"/>
          <ac:spMkLst>
            <pc:docMk/>
            <pc:sldMk cId="2354870992" sldId="358"/>
            <ac:spMk id="2" creationId="{47BA32E4-B24E-C31F-CB45-2B958F325195}"/>
          </ac:spMkLst>
        </pc:spChg>
        <pc:spChg chg="del">
          <ac:chgData name="Braidan Duffy" userId="8ec18d3d-6fdf-489b-8ea9-501a0a9031aa" providerId="ADAL" clId="{16D3E9A5-74B4-4D91-89A1-B4E6CC1948C3}" dt="2023-03-19T17:44:14.026" v="78" actId="1032"/>
          <ac:spMkLst>
            <pc:docMk/>
            <pc:sldMk cId="2354870992" sldId="358"/>
            <ac:spMk id="3" creationId="{8ADE7A7F-3892-9EFC-B999-23823E0792A7}"/>
          </ac:spMkLst>
        </pc:spChg>
        <pc:spChg chg="add del mod">
          <ac:chgData name="Braidan Duffy" userId="8ec18d3d-6fdf-489b-8ea9-501a0a9031aa" providerId="ADAL" clId="{16D3E9A5-74B4-4D91-89A1-B4E6CC1948C3}" dt="2023-03-19T17:46:15.797" v="239" actId="1032"/>
          <ac:spMkLst>
            <pc:docMk/>
            <pc:sldMk cId="2354870992" sldId="358"/>
            <ac:spMk id="6" creationId="{35246112-49B8-820F-C254-25B3322F940D}"/>
          </ac:spMkLst>
        </pc:spChg>
        <pc:spChg chg="add mod">
          <ac:chgData name="Braidan Duffy" userId="8ec18d3d-6fdf-489b-8ea9-501a0a9031aa" providerId="ADAL" clId="{16D3E9A5-74B4-4D91-89A1-B4E6CC1948C3}" dt="2023-03-19T18:21:01.795" v="921" actId="26606"/>
          <ac:spMkLst>
            <pc:docMk/>
            <pc:sldMk cId="2354870992" sldId="358"/>
            <ac:spMk id="9" creationId="{814224F0-AC8E-104F-C63E-C06C5FC94EDC}"/>
          </ac:spMkLst>
        </pc:spChg>
        <pc:spChg chg="add del">
          <ac:chgData name="Braidan Duffy" userId="8ec18d3d-6fdf-489b-8ea9-501a0a9031aa" providerId="ADAL" clId="{16D3E9A5-74B4-4D91-89A1-B4E6CC1948C3}" dt="2023-03-19T18:20:56.412" v="908" actId="26606"/>
          <ac:spMkLst>
            <pc:docMk/>
            <pc:sldMk cId="2354870992" sldId="358"/>
            <ac:spMk id="1028" creationId="{F277FA25-B6B8-44CA-B095-1BC1FD600997}"/>
          </ac:spMkLst>
        </pc:spChg>
        <pc:spChg chg="add del">
          <ac:chgData name="Braidan Duffy" userId="8ec18d3d-6fdf-489b-8ea9-501a0a9031aa" providerId="ADAL" clId="{16D3E9A5-74B4-4D91-89A1-B4E6CC1948C3}" dt="2023-03-19T18:20:58.628" v="914" actId="26606"/>
          <ac:spMkLst>
            <pc:docMk/>
            <pc:sldMk cId="2354870992" sldId="358"/>
            <ac:spMk id="1029" creationId="{8D77D416-66F5-413A-9B46-6289471B36B6}"/>
          </ac:spMkLst>
        </pc:spChg>
        <pc:spChg chg="add del">
          <ac:chgData name="Braidan Duffy" userId="8ec18d3d-6fdf-489b-8ea9-501a0a9031aa" providerId="ADAL" clId="{16D3E9A5-74B4-4D91-89A1-B4E6CC1948C3}" dt="2023-03-19T18:21:01.118" v="918" actId="26606"/>
          <ac:spMkLst>
            <pc:docMk/>
            <pc:sldMk cId="2354870992" sldId="358"/>
            <ac:spMk id="1030" creationId="{F277FA25-B6B8-44CA-B095-1BC1FD600997}"/>
          </ac:spMkLst>
        </pc:spChg>
        <pc:spChg chg="add del">
          <ac:chgData name="Braidan Duffy" userId="8ec18d3d-6fdf-489b-8ea9-501a0a9031aa" providerId="ADAL" clId="{16D3E9A5-74B4-4D91-89A1-B4E6CC1948C3}" dt="2023-03-19T18:20:53.639" v="904" actId="26606"/>
          <ac:spMkLst>
            <pc:docMk/>
            <pc:sldMk cId="2354870992" sldId="358"/>
            <ac:spMk id="1031" creationId="{8D77D416-66F5-413A-9B46-6289471B36B6}"/>
          </ac:spMkLst>
        </pc:spChg>
        <pc:spChg chg="add del">
          <ac:chgData name="Braidan Duffy" userId="8ec18d3d-6fdf-489b-8ea9-501a0a9031aa" providerId="ADAL" clId="{16D3E9A5-74B4-4D91-89A1-B4E6CC1948C3}" dt="2023-03-19T18:21:01.118" v="918" actId="26606"/>
          <ac:spMkLst>
            <pc:docMk/>
            <pc:sldMk cId="2354870992" sldId="358"/>
            <ac:spMk id="1032" creationId="{F160911A-F75F-4376-B588-A5D201AE4C4E}"/>
          </ac:spMkLst>
        </pc:spChg>
        <pc:spChg chg="add del">
          <ac:chgData name="Braidan Duffy" userId="8ec18d3d-6fdf-489b-8ea9-501a0a9031aa" providerId="ADAL" clId="{16D3E9A5-74B4-4D91-89A1-B4E6CC1948C3}" dt="2023-03-19T18:20:56.412" v="908" actId="26606"/>
          <ac:spMkLst>
            <pc:docMk/>
            <pc:sldMk cId="2354870992" sldId="358"/>
            <ac:spMk id="1033" creationId="{F160911A-F75F-4376-B588-A5D201AE4C4E}"/>
          </ac:spMkLst>
        </pc:spChg>
        <pc:spChg chg="add del">
          <ac:chgData name="Braidan Duffy" userId="8ec18d3d-6fdf-489b-8ea9-501a0a9031aa" providerId="ADAL" clId="{16D3E9A5-74B4-4D91-89A1-B4E6CC1948C3}" dt="2023-03-19T18:21:01.767" v="920" actId="26606"/>
          <ac:spMkLst>
            <pc:docMk/>
            <pc:sldMk cId="2354870992" sldId="358"/>
            <ac:spMk id="1034" creationId="{98CA653C-24A3-4593-AAF7-27B67FF5F1DF}"/>
          </ac:spMkLst>
        </pc:spChg>
        <pc:spChg chg="add del">
          <ac:chgData name="Braidan Duffy" userId="8ec18d3d-6fdf-489b-8ea9-501a0a9031aa" providerId="ADAL" clId="{16D3E9A5-74B4-4D91-89A1-B4E6CC1948C3}" dt="2023-03-19T18:20:56.845" v="910" actId="26606"/>
          <ac:spMkLst>
            <pc:docMk/>
            <pc:sldMk cId="2354870992" sldId="358"/>
            <ac:spMk id="1035" creationId="{98CA653C-24A3-4593-AAF7-27B67FF5F1DF}"/>
          </ac:spMkLst>
        </pc:spChg>
        <pc:spChg chg="add">
          <ac:chgData name="Braidan Duffy" userId="8ec18d3d-6fdf-489b-8ea9-501a0a9031aa" providerId="ADAL" clId="{16D3E9A5-74B4-4D91-89A1-B4E6CC1948C3}" dt="2023-03-19T18:21:01.795" v="921" actId="26606"/>
          <ac:spMkLst>
            <pc:docMk/>
            <pc:sldMk cId="2354870992" sldId="358"/>
            <ac:spMk id="1036" creationId="{F277FA25-B6B8-44CA-B095-1BC1FD600997}"/>
          </ac:spMkLst>
        </pc:spChg>
        <pc:spChg chg="add">
          <ac:chgData name="Braidan Duffy" userId="8ec18d3d-6fdf-489b-8ea9-501a0a9031aa" providerId="ADAL" clId="{16D3E9A5-74B4-4D91-89A1-B4E6CC1948C3}" dt="2023-03-19T18:21:01.795" v="921" actId="26606"/>
          <ac:spMkLst>
            <pc:docMk/>
            <pc:sldMk cId="2354870992" sldId="358"/>
            <ac:spMk id="1037" creationId="{F160911A-F75F-4376-B588-A5D201AE4C4E}"/>
          </ac:spMkLst>
        </pc:spChg>
        <pc:graphicFrameChg chg="add del mod modGraphic">
          <ac:chgData name="Braidan Duffy" userId="8ec18d3d-6fdf-489b-8ea9-501a0a9031aa" providerId="ADAL" clId="{16D3E9A5-74B4-4D91-89A1-B4E6CC1948C3}" dt="2023-03-19T17:46:04.124" v="238" actId="478"/>
          <ac:graphicFrameMkLst>
            <pc:docMk/>
            <pc:sldMk cId="2354870992" sldId="358"/>
            <ac:graphicFrameMk id="4" creationId="{FC3B3F0A-E1C4-A2A4-7037-07CC7A2FFD92}"/>
          </ac:graphicFrameMkLst>
        </pc:graphicFrameChg>
        <pc:graphicFrameChg chg="add del modGraphic">
          <ac:chgData name="Braidan Duffy" userId="8ec18d3d-6fdf-489b-8ea9-501a0a9031aa" providerId="ADAL" clId="{16D3E9A5-74B4-4D91-89A1-B4E6CC1948C3}" dt="2023-03-19T17:46:20.104" v="240" actId="478"/>
          <ac:graphicFrameMkLst>
            <pc:docMk/>
            <pc:sldMk cId="2354870992" sldId="358"/>
            <ac:graphicFrameMk id="7" creationId="{E45F7371-70AE-4306-5802-845A82DC6BA3}"/>
          </ac:graphicFrameMkLst>
        </pc:graphicFrameChg>
        <pc:picChg chg="add mod ord">
          <ac:chgData name="Braidan Duffy" userId="8ec18d3d-6fdf-489b-8ea9-501a0a9031aa" providerId="ADAL" clId="{16D3E9A5-74B4-4D91-89A1-B4E6CC1948C3}" dt="2023-03-19T18:21:01.795" v="921" actId="26606"/>
          <ac:picMkLst>
            <pc:docMk/>
            <pc:sldMk cId="2354870992" sldId="358"/>
            <ac:picMk id="1026" creationId="{61DE8091-2A1B-6C25-383F-2D37A9D7D233}"/>
          </ac:picMkLst>
        </pc:picChg>
      </pc:sldChg>
      <pc:sldChg chg="addSp delSp modSp add del mod setBg modAnim delDesignElem">
        <pc:chgData name="Braidan Duffy" userId="8ec18d3d-6fdf-489b-8ea9-501a0a9031aa" providerId="ADAL" clId="{16D3E9A5-74B4-4D91-89A1-B4E6CC1948C3}" dt="2023-04-02T19:11:06.160" v="24432" actId="47"/>
        <pc:sldMkLst>
          <pc:docMk/>
          <pc:sldMk cId="664194850" sldId="359"/>
        </pc:sldMkLst>
        <pc:spChg chg="mod">
          <ac:chgData name="Braidan Duffy" userId="8ec18d3d-6fdf-489b-8ea9-501a0a9031aa" providerId="ADAL" clId="{16D3E9A5-74B4-4D91-89A1-B4E6CC1948C3}" dt="2023-03-19T17:47:24.904" v="286" actId="404"/>
          <ac:spMkLst>
            <pc:docMk/>
            <pc:sldMk cId="664194850" sldId="359"/>
            <ac:spMk id="2" creationId="{55A9D135-9D23-4935-B82C-BA8C328F57DA}"/>
          </ac:spMkLst>
        </pc:spChg>
        <pc:spChg chg="mod">
          <ac:chgData name="Braidan Duffy" userId="8ec18d3d-6fdf-489b-8ea9-501a0a9031aa" providerId="ADAL" clId="{16D3E9A5-74B4-4D91-89A1-B4E6CC1948C3}" dt="2023-03-19T17:52:17.057" v="647" actId="20577"/>
          <ac:spMkLst>
            <pc:docMk/>
            <pc:sldMk cId="664194850" sldId="359"/>
            <ac:spMk id="3" creationId="{B5F929F8-951E-4D44-8C71-94934438AF7C}"/>
          </ac:spMkLst>
        </pc:spChg>
        <pc:spChg chg="add mod">
          <ac:chgData name="Braidan Duffy" userId="8ec18d3d-6fdf-489b-8ea9-501a0a9031aa" providerId="ADAL" clId="{16D3E9A5-74B4-4D91-89A1-B4E6CC1948C3}" dt="2023-03-19T18:12:47.563" v="727" actId="20577"/>
          <ac:spMkLst>
            <pc:docMk/>
            <pc:sldMk cId="664194850" sldId="359"/>
            <ac:spMk id="4" creationId="{091BB86D-116E-B3E8-798B-7EF35487AE9D}"/>
          </ac:spMkLst>
        </pc:spChg>
        <pc:spChg chg="del">
          <ac:chgData name="Braidan Duffy" userId="8ec18d3d-6fdf-489b-8ea9-501a0a9031aa" providerId="ADAL" clId="{16D3E9A5-74B4-4D91-89A1-B4E6CC1948C3}" dt="2023-03-19T17:47:06.670" v="242"/>
          <ac:spMkLst>
            <pc:docMk/>
            <pc:sldMk cId="664194850" sldId="359"/>
            <ac:spMk id="15" creationId="{15045B1D-AED4-407C-BC82-BF20E4E4FF38}"/>
          </ac:spMkLst>
        </pc:spChg>
      </pc:sldChg>
      <pc:sldChg chg="addSp modSp new mod">
        <pc:chgData name="Braidan Duffy" userId="8ec18d3d-6fdf-489b-8ea9-501a0a9031aa" providerId="ADAL" clId="{16D3E9A5-74B4-4D91-89A1-B4E6CC1948C3}" dt="2023-03-19T18:28:22.784" v="1374" actId="20577"/>
        <pc:sldMkLst>
          <pc:docMk/>
          <pc:sldMk cId="2581036943" sldId="360"/>
        </pc:sldMkLst>
        <pc:spChg chg="mod">
          <ac:chgData name="Braidan Duffy" userId="8ec18d3d-6fdf-489b-8ea9-501a0a9031aa" providerId="ADAL" clId="{16D3E9A5-74B4-4D91-89A1-B4E6CC1948C3}" dt="2023-03-19T18:22:13.364" v="956" actId="20577"/>
          <ac:spMkLst>
            <pc:docMk/>
            <pc:sldMk cId="2581036943" sldId="360"/>
            <ac:spMk id="2" creationId="{CCAB3BEB-DCFE-54F3-962D-B663F4025F5C}"/>
          </ac:spMkLst>
        </pc:spChg>
        <pc:spChg chg="mod">
          <ac:chgData name="Braidan Duffy" userId="8ec18d3d-6fdf-489b-8ea9-501a0a9031aa" providerId="ADAL" clId="{16D3E9A5-74B4-4D91-89A1-B4E6CC1948C3}" dt="2023-03-19T18:28:22.784" v="1374" actId="20577"/>
          <ac:spMkLst>
            <pc:docMk/>
            <pc:sldMk cId="2581036943" sldId="360"/>
            <ac:spMk id="3" creationId="{2B4C444E-D3BD-2179-6625-7AA08C8FE5AC}"/>
          </ac:spMkLst>
        </pc:spChg>
        <pc:spChg chg="add mod">
          <ac:chgData name="Braidan Duffy" userId="8ec18d3d-6fdf-489b-8ea9-501a0a9031aa" providerId="ADAL" clId="{16D3E9A5-74B4-4D91-89A1-B4E6CC1948C3}" dt="2023-03-19T18:24:18.773" v="1196" actId="14100"/>
          <ac:spMkLst>
            <pc:docMk/>
            <pc:sldMk cId="2581036943" sldId="360"/>
            <ac:spMk id="5" creationId="{3BF8258C-0BB7-6635-C4B5-A33C42C11F37}"/>
          </ac:spMkLst>
        </pc:spChg>
        <pc:graphicFrameChg chg="add mod modGraphic">
          <ac:chgData name="Braidan Duffy" userId="8ec18d3d-6fdf-489b-8ea9-501a0a9031aa" providerId="ADAL" clId="{16D3E9A5-74B4-4D91-89A1-B4E6CC1948C3}" dt="2023-03-19T18:28:01.205" v="1354" actId="207"/>
          <ac:graphicFrameMkLst>
            <pc:docMk/>
            <pc:sldMk cId="2581036943" sldId="360"/>
            <ac:graphicFrameMk id="4" creationId="{A4425F62-27F9-08A1-0A78-88072196CFEC}"/>
          </ac:graphicFrameMkLst>
        </pc:graphicFrameChg>
      </pc:sldChg>
      <pc:sldChg chg="addSp modSp new mod modAnim">
        <pc:chgData name="Braidan Duffy" userId="8ec18d3d-6fdf-489b-8ea9-501a0a9031aa" providerId="ADAL" clId="{16D3E9A5-74B4-4D91-89A1-B4E6CC1948C3}" dt="2023-03-19T19:00:10.445" v="2463" actId="207"/>
        <pc:sldMkLst>
          <pc:docMk/>
          <pc:sldMk cId="1239026919" sldId="361"/>
        </pc:sldMkLst>
        <pc:spChg chg="mod">
          <ac:chgData name="Braidan Duffy" userId="8ec18d3d-6fdf-489b-8ea9-501a0a9031aa" providerId="ADAL" clId="{16D3E9A5-74B4-4D91-89A1-B4E6CC1948C3}" dt="2023-03-19T18:29:07.681" v="1483" actId="20577"/>
          <ac:spMkLst>
            <pc:docMk/>
            <pc:sldMk cId="1239026919" sldId="361"/>
            <ac:spMk id="2" creationId="{F574F92D-88D4-7C17-A369-B5F18496CD93}"/>
          </ac:spMkLst>
        </pc:spChg>
        <pc:spChg chg="mod">
          <ac:chgData name="Braidan Duffy" userId="8ec18d3d-6fdf-489b-8ea9-501a0a9031aa" providerId="ADAL" clId="{16D3E9A5-74B4-4D91-89A1-B4E6CC1948C3}" dt="2023-03-19T18:29:03.310" v="1477" actId="20577"/>
          <ac:spMkLst>
            <pc:docMk/>
            <pc:sldMk cId="1239026919" sldId="361"/>
            <ac:spMk id="3" creationId="{18335A86-5818-5CC0-A04A-200F2B5751DF}"/>
          </ac:spMkLst>
        </pc:spChg>
        <pc:spChg chg="add mod">
          <ac:chgData name="Braidan Duffy" userId="8ec18d3d-6fdf-489b-8ea9-501a0a9031aa" providerId="ADAL" clId="{16D3E9A5-74B4-4D91-89A1-B4E6CC1948C3}" dt="2023-03-19T18:31:13.802" v="1666" actId="1076"/>
          <ac:spMkLst>
            <pc:docMk/>
            <pc:sldMk cId="1239026919" sldId="361"/>
            <ac:spMk id="5" creationId="{D9DE9A5A-25D4-E9D0-F732-4F0CCC88D425}"/>
          </ac:spMkLst>
        </pc:spChg>
        <pc:graphicFrameChg chg="add mod modGraphic">
          <ac:chgData name="Braidan Duffy" userId="8ec18d3d-6fdf-489b-8ea9-501a0a9031aa" providerId="ADAL" clId="{16D3E9A5-74B4-4D91-89A1-B4E6CC1948C3}" dt="2023-03-19T19:00:10.445" v="2463" actId="207"/>
          <ac:graphicFrameMkLst>
            <pc:docMk/>
            <pc:sldMk cId="1239026919" sldId="361"/>
            <ac:graphicFrameMk id="4" creationId="{64878C29-0F95-12FD-F5E2-B7DD452785BA}"/>
          </ac:graphicFrameMkLst>
        </pc:graphicFrameChg>
      </pc:sldChg>
      <pc:sldChg chg="addSp modSp new mod modAnim">
        <pc:chgData name="Braidan Duffy" userId="8ec18d3d-6fdf-489b-8ea9-501a0a9031aa" providerId="ADAL" clId="{16D3E9A5-74B4-4D91-89A1-B4E6CC1948C3}" dt="2023-03-19T19:00:06.515" v="2454" actId="207"/>
        <pc:sldMkLst>
          <pc:docMk/>
          <pc:sldMk cId="3736898691" sldId="362"/>
        </pc:sldMkLst>
        <pc:spChg chg="mod">
          <ac:chgData name="Braidan Duffy" userId="8ec18d3d-6fdf-489b-8ea9-501a0a9031aa" providerId="ADAL" clId="{16D3E9A5-74B4-4D91-89A1-B4E6CC1948C3}" dt="2023-03-19T18:42:25.609" v="1693" actId="20577"/>
          <ac:spMkLst>
            <pc:docMk/>
            <pc:sldMk cId="3736898691" sldId="362"/>
            <ac:spMk id="2" creationId="{8B5CD44A-DAF0-BCB8-9338-06B61CA9A9A5}"/>
          </ac:spMkLst>
        </pc:spChg>
        <pc:spChg chg="mod">
          <ac:chgData name="Braidan Duffy" userId="8ec18d3d-6fdf-489b-8ea9-501a0a9031aa" providerId="ADAL" clId="{16D3E9A5-74B4-4D91-89A1-B4E6CC1948C3}" dt="2023-03-19T18:42:40.058" v="1756" actId="20577"/>
          <ac:spMkLst>
            <pc:docMk/>
            <pc:sldMk cId="3736898691" sldId="362"/>
            <ac:spMk id="3" creationId="{77E89DF9-3AC8-2CBF-20EE-30C279E239D2}"/>
          </ac:spMkLst>
        </pc:spChg>
        <pc:spChg chg="add mod ord">
          <ac:chgData name="Braidan Duffy" userId="8ec18d3d-6fdf-489b-8ea9-501a0a9031aa" providerId="ADAL" clId="{16D3E9A5-74B4-4D91-89A1-B4E6CC1948C3}" dt="2023-03-19T19:00:06.515" v="2454" actId="207"/>
          <ac:spMkLst>
            <pc:docMk/>
            <pc:sldMk cId="3736898691" sldId="362"/>
            <ac:spMk id="6" creationId="{3C1BD8CB-BB3B-43F7-3543-56567286AE62}"/>
          </ac:spMkLst>
        </pc:spChg>
        <pc:spChg chg="add mod">
          <ac:chgData name="Braidan Duffy" userId="8ec18d3d-6fdf-489b-8ea9-501a0a9031aa" providerId="ADAL" clId="{16D3E9A5-74B4-4D91-89A1-B4E6CC1948C3}" dt="2023-03-19T18:47:36.579" v="1861" actId="20577"/>
          <ac:spMkLst>
            <pc:docMk/>
            <pc:sldMk cId="3736898691" sldId="362"/>
            <ac:spMk id="7" creationId="{A5620B17-91D1-2430-18CC-F4BA3F1F9592}"/>
          </ac:spMkLst>
        </pc:spChg>
        <pc:spChg chg="add mod">
          <ac:chgData name="Braidan Duffy" userId="8ec18d3d-6fdf-489b-8ea9-501a0a9031aa" providerId="ADAL" clId="{16D3E9A5-74B4-4D91-89A1-B4E6CC1948C3}" dt="2023-03-19T18:53:39.266" v="2322" actId="20577"/>
          <ac:spMkLst>
            <pc:docMk/>
            <pc:sldMk cId="3736898691" sldId="362"/>
            <ac:spMk id="8" creationId="{87E8545B-BEF5-FAED-21AF-106AA3B72AFF}"/>
          </ac:spMkLst>
        </pc:spChg>
        <pc:spChg chg="add mod">
          <ac:chgData name="Braidan Duffy" userId="8ec18d3d-6fdf-489b-8ea9-501a0a9031aa" providerId="ADAL" clId="{16D3E9A5-74B4-4D91-89A1-B4E6CC1948C3}" dt="2023-03-19T18:57:12.519" v="2434" actId="113"/>
          <ac:spMkLst>
            <pc:docMk/>
            <pc:sldMk cId="3736898691" sldId="362"/>
            <ac:spMk id="9" creationId="{3F98BF71-D692-4AA3-DA77-7C11DDB5C7D7}"/>
          </ac:spMkLst>
        </pc:spChg>
        <pc:picChg chg="add mod">
          <ac:chgData name="Braidan Duffy" userId="8ec18d3d-6fdf-489b-8ea9-501a0a9031aa" providerId="ADAL" clId="{16D3E9A5-74B4-4D91-89A1-B4E6CC1948C3}" dt="2023-03-19T18:46:35.239" v="1768" actId="1076"/>
          <ac:picMkLst>
            <pc:docMk/>
            <pc:sldMk cId="3736898691" sldId="362"/>
            <ac:picMk id="5" creationId="{6734154E-6464-7B77-E9BB-1E6FA899733B}"/>
          </ac:picMkLst>
        </pc:picChg>
      </pc:sldChg>
      <pc:sldChg chg="addSp modSp new mod">
        <pc:chgData name="Braidan Duffy" userId="8ec18d3d-6fdf-489b-8ea9-501a0a9031aa" providerId="ADAL" clId="{16D3E9A5-74B4-4D91-89A1-B4E6CC1948C3}" dt="2023-03-19T19:57:56.694" v="3122" actId="20577"/>
        <pc:sldMkLst>
          <pc:docMk/>
          <pc:sldMk cId="2363802589" sldId="363"/>
        </pc:sldMkLst>
        <pc:spChg chg="mod">
          <ac:chgData name="Braidan Duffy" userId="8ec18d3d-6fdf-489b-8ea9-501a0a9031aa" providerId="ADAL" clId="{16D3E9A5-74B4-4D91-89A1-B4E6CC1948C3}" dt="2023-03-19T19:00:23.977" v="2491" actId="20577"/>
          <ac:spMkLst>
            <pc:docMk/>
            <pc:sldMk cId="2363802589" sldId="363"/>
            <ac:spMk id="2" creationId="{2874DA1A-A33D-1921-7DFB-477B0AEEC293}"/>
          </ac:spMkLst>
        </pc:spChg>
        <pc:spChg chg="mod">
          <ac:chgData name="Braidan Duffy" userId="8ec18d3d-6fdf-489b-8ea9-501a0a9031aa" providerId="ADAL" clId="{16D3E9A5-74B4-4D91-89A1-B4E6CC1948C3}" dt="2023-03-19T19:50:34.019" v="2570" actId="5793"/>
          <ac:spMkLst>
            <pc:docMk/>
            <pc:sldMk cId="2363802589" sldId="363"/>
            <ac:spMk id="3" creationId="{332AE1F2-7368-D16F-82A1-7BB881FF8219}"/>
          </ac:spMkLst>
        </pc:spChg>
        <pc:spChg chg="add mod">
          <ac:chgData name="Braidan Duffy" userId="8ec18d3d-6fdf-489b-8ea9-501a0a9031aa" providerId="ADAL" clId="{16D3E9A5-74B4-4D91-89A1-B4E6CC1948C3}" dt="2023-03-19T19:57:56.694" v="3122" actId="20577"/>
          <ac:spMkLst>
            <pc:docMk/>
            <pc:sldMk cId="2363802589" sldId="363"/>
            <ac:spMk id="5" creationId="{FBE33386-CCDE-3549-3C70-C4F3AE8FFE17}"/>
          </ac:spMkLst>
        </pc:spChg>
        <pc:graphicFrameChg chg="add mod modGraphic">
          <ac:chgData name="Braidan Duffy" userId="8ec18d3d-6fdf-489b-8ea9-501a0a9031aa" providerId="ADAL" clId="{16D3E9A5-74B4-4D91-89A1-B4E6CC1948C3}" dt="2023-03-19T19:57:43.406" v="3113" actId="1076"/>
          <ac:graphicFrameMkLst>
            <pc:docMk/>
            <pc:sldMk cId="2363802589" sldId="363"/>
            <ac:graphicFrameMk id="4" creationId="{81796771-0B51-78E0-A0EF-2EB3E4CBB4D2}"/>
          </ac:graphicFrameMkLst>
        </pc:graphicFrameChg>
      </pc:sldChg>
      <pc:sldChg chg="addSp delSp modSp new mod">
        <pc:chgData name="Braidan Duffy" userId="8ec18d3d-6fdf-489b-8ea9-501a0a9031aa" providerId="ADAL" clId="{16D3E9A5-74B4-4D91-89A1-B4E6CC1948C3}" dt="2023-03-19T19:59:29.863" v="3143" actId="20577"/>
        <pc:sldMkLst>
          <pc:docMk/>
          <pc:sldMk cId="1926336801" sldId="364"/>
        </pc:sldMkLst>
        <pc:spChg chg="del">
          <ac:chgData name="Braidan Duffy" userId="8ec18d3d-6fdf-489b-8ea9-501a0a9031aa" providerId="ADAL" clId="{16D3E9A5-74B4-4D91-89A1-B4E6CC1948C3}" dt="2023-03-19T19:58:20.333" v="3125" actId="478"/>
          <ac:spMkLst>
            <pc:docMk/>
            <pc:sldMk cId="1926336801" sldId="364"/>
            <ac:spMk id="2" creationId="{E56DDE37-94D0-428C-40B6-674F4784C5D3}"/>
          </ac:spMkLst>
        </pc:spChg>
        <pc:spChg chg="del">
          <ac:chgData name="Braidan Duffy" userId="8ec18d3d-6fdf-489b-8ea9-501a0a9031aa" providerId="ADAL" clId="{16D3E9A5-74B4-4D91-89A1-B4E6CC1948C3}" dt="2023-03-19T19:58:24.605" v="3126" actId="478"/>
          <ac:spMkLst>
            <pc:docMk/>
            <pc:sldMk cId="1926336801" sldId="364"/>
            <ac:spMk id="3" creationId="{B1DCBC51-88A1-8D0D-7E0A-A73407C1323C}"/>
          </ac:spMkLst>
        </pc:spChg>
        <pc:spChg chg="add mod">
          <ac:chgData name="Braidan Duffy" userId="8ec18d3d-6fdf-489b-8ea9-501a0a9031aa" providerId="ADAL" clId="{16D3E9A5-74B4-4D91-89A1-B4E6CC1948C3}" dt="2023-03-19T19:59:29.863" v="3143" actId="20577"/>
          <ac:spMkLst>
            <pc:docMk/>
            <pc:sldMk cId="1926336801" sldId="364"/>
            <ac:spMk id="4" creationId="{B218EA2F-F13C-E358-7079-3EB756AA4B64}"/>
          </ac:spMkLst>
        </pc:spChg>
        <pc:picChg chg="add mod">
          <ac:chgData name="Braidan Duffy" userId="8ec18d3d-6fdf-489b-8ea9-501a0a9031aa" providerId="ADAL" clId="{16D3E9A5-74B4-4D91-89A1-B4E6CC1948C3}" dt="2023-03-19T19:58:55.089" v="3133" actId="1076"/>
          <ac:picMkLst>
            <pc:docMk/>
            <pc:sldMk cId="1926336801" sldId="364"/>
            <ac:picMk id="2050" creationId="{81F9FE10-4F9A-CD9C-4F1B-5D2809E5411A}"/>
          </ac:picMkLst>
        </pc:picChg>
        <pc:picChg chg="add mod">
          <ac:chgData name="Braidan Duffy" userId="8ec18d3d-6fdf-489b-8ea9-501a0a9031aa" providerId="ADAL" clId="{16D3E9A5-74B4-4D91-89A1-B4E6CC1948C3}" dt="2023-03-19T19:58:55.089" v="3133" actId="1076"/>
          <ac:picMkLst>
            <pc:docMk/>
            <pc:sldMk cId="1926336801" sldId="364"/>
            <ac:picMk id="2052" creationId="{2873CB69-8D96-4B82-46B0-9C32D0ABADA8}"/>
          </ac:picMkLst>
        </pc:picChg>
      </pc:sldChg>
      <pc:sldChg chg="addSp delSp modSp new mod modAnim">
        <pc:chgData name="Braidan Duffy" userId="8ec18d3d-6fdf-489b-8ea9-501a0a9031aa" providerId="ADAL" clId="{16D3E9A5-74B4-4D91-89A1-B4E6CC1948C3}" dt="2023-03-19T21:00:44.120" v="5093" actId="207"/>
        <pc:sldMkLst>
          <pc:docMk/>
          <pc:sldMk cId="903281057" sldId="365"/>
        </pc:sldMkLst>
        <pc:spChg chg="mod">
          <ac:chgData name="Braidan Duffy" userId="8ec18d3d-6fdf-489b-8ea9-501a0a9031aa" providerId="ADAL" clId="{16D3E9A5-74B4-4D91-89A1-B4E6CC1948C3}" dt="2023-03-19T20:01:51.164" v="3154" actId="20577"/>
          <ac:spMkLst>
            <pc:docMk/>
            <pc:sldMk cId="903281057" sldId="365"/>
            <ac:spMk id="2" creationId="{F376B719-B1E7-6F3D-5567-51E51B60C6D4}"/>
          </ac:spMkLst>
        </pc:spChg>
        <pc:spChg chg="mod">
          <ac:chgData name="Braidan Duffy" userId="8ec18d3d-6fdf-489b-8ea9-501a0a9031aa" providerId="ADAL" clId="{16D3E9A5-74B4-4D91-89A1-B4E6CC1948C3}" dt="2023-03-19T20:14:13.841" v="3769" actId="1076"/>
          <ac:spMkLst>
            <pc:docMk/>
            <pc:sldMk cId="903281057" sldId="365"/>
            <ac:spMk id="3" creationId="{4601C403-0D4A-22F8-80EE-0C5F2DC59458}"/>
          </ac:spMkLst>
        </pc:spChg>
        <pc:spChg chg="add mod ord">
          <ac:chgData name="Braidan Duffy" userId="8ec18d3d-6fdf-489b-8ea9-501a0a9031aa" providerId="ADAL" clId="{16D3E9A5-74B4-4D91-89A1-B4E6CC1948C3}" dt="2023-03-19T20:14:43.588" v="3775" actId="14100"/>
          <ac:spMkLst>
            <pc:docMk/>
            <pc:sldMk cId="903281057" sldId="365"/>
            <ac:spMk id="6" creationId="{EFE80558-6B3A-09C4-A0F6-A30DC78F5B24}"/>
          </ac:spMkLst>
        </pc:spChg>
        <pc:spChg chg="add del mod">
          <ac:chgData name="Braidan Duffy" userId="8ec18d3d-6fdf-489b-8ea9-501a0a9031aa" providerId="ADAL" clId="{16D3E9A5-74B4-4D91-89A1-B4E6CC1948C3}" dt="2023-03-19T20:03:43.441" v="3262"/>
          <ac:spMkLst>
            <pc:docMk/>
            <pc:sldMk cId="903281057" sldId="365"/>
            <ac:spMk id="7" creationId="{C265E8EA-1F48-E22D-7668-07545CE5EAC3}"/>
          </ac:spMkLst>
        </pc:spChg>
        <pc:spChg chg="add del mod">
          <ac:chgData name="Braidan Duffy" userId="8ec18d3d-6fdf-489b-8ea9-501a0a9031aa" providerId="ADAL" clId="{16D3E9A5-74B4-4D91-89A1-B4E6CC1948C3}" dt="2023-03-19T20:03:57.677" v="3266"/>
          <ac:spMkLst>
            <pc:docMk/>
            <pc:sldMk cId="903281057" sldId="365"/>
            <ac:spMk id="8" creationId="{8937D8C4-4706-EDEC-9326-1C77E5F62E96}"/>
          </ac:spMkLst>
        </pc:spChg>
        <pc:spChg chg="add mod">
          <ac:chgData name="Braidan Duffy" userId="8ec18d3d-6fdf-489b-8ea9-501a0a9031aa" providerId="ADAL" clId="{16D3E9A5-74B4-4D91-89A1-B4E6CC1948C3}" dt="2023-03-19T20:14:18.875" v="3770" actId="1076"/>
          <ac:spMkLst>
            <pc:docMk/>
            <pc:sldMk cId="903281057" sldId="365"/>
            <ac:spMk id="9" creationId="{B9E5BD83-FE17-A106-DE64-0DE816E9E2DB}"/>
          </ac:spMkLst>
        </pc:spChg>
        <pc:spChg chg="add mod">
          <ac:chgData name="Braidan Duffy" userId="8ec18d3d-6fdf-489b-8ea9-501a0a9031aa" providerId="ADAL" clId="{16D3E9A5-74B4-4D91-89A1-B4E6CC1948C3}" dt="2023-03-19T20:14:32.223" v="3773" actId="1076"/>
          <ac:spMkLst>
            <pc:docMk/>
            <pc:sldMk cId="903281057" sldId="365"/>
            <ac:spMk id="10" creationId="{D0899F25-47B7-778B-337B-78016FF119DF}"/>
          </ac:spMkLst>
        </pc:spChg>
        <pc:spChg chg="add mod">
          <ac:chgData name="Braidan Duffy" userId="8ec18d3d-6fdf-489b-8ea9-501a0a9031aa" providerId="ADAL" clId="{16D3E9A5-74B4-4D91-89A1-B4E6CC1948C3}" dt="2023-03-19T21:00:44.120" v="5093" actId="207"/>
          <ac:spMkLst>
            <pc:docMk/>
            <pc:sldMk cId="903281057" sldId="365"/>
            <ac:spMk id="11" creationId="{6917EC59-084D-5E73-8439-9E749D60919C}"/>
          </ac:spMkLst>
        </pc:spChg>
        <pc:picChg chg="add mod">
          <ac:chgData name="Braidan Duffy" userId="8ec18d3d-6fdf-489b-8ea9-501a0a9031aa" providerId="ADAL" clId="{16D3E9A5-74B4-4D91-89A1-B4E6CC1948C3}" dt="2023-03-19T20:14:18.875" v="3770" actId="1076"/>
          <ac:picMkLst>
            <pc:docMk/>
            <pc:sldMk cId="903281057" sldId="365"/>
            <ac:picMk id="5" creationId="{638AA00D-B383-6D28-F3E0-75437FFBAB4A}"/>
          </ac:picMkLst>
        </pc:picChg>
      </pc:sldChg>
      <pc:sldChg chg="addSp delSp add del setBg delDesignElem">
        <pc:chgData name="Braidan Duffy" userId="8ec18d3d-6fdf-489b-8ea9-501a0a9031aa" providerId="ADAL" clId="{16D3E9A5-74B4-4D91-89A1-B4E6CC1948C3}" dt="2023-03-19T21:17:21.582" v="6034"/>
        <pc:sldMkLst>
          <pc:docMk/>
          <pc:sldMk cId="2694043431" sldId="366"/>
        </pc:sldMkLst>
        <pc:spChg chg="add del">
          <ac:chgData name="Braidan Duffy" userId="8ec18d3d-6fdf-489b-8ea9-501a0a9031aa" providerId="ADAL" clId="{16D3E9A5-74B4-4D91-89A1-B4E6CC1948C3}" dt="2023-03-19T21:17:21.582" v="6034"/>
          <ac:spMkLst>
            <pc:docMk/>
            <pc:sldMk cId="2694043431" sldId="366"/>
            <ac:spMk id="10" creationId="{44962833-2EBB-47A0-9823-D4F8E16EE1CC}"/>
          </ac:spMkLst>
        </pc:spChg>
        <pc:cxnChg chg="add del">
          <ac:chgData name="Braidan Duffy" userId="8ec18d3d-6fdf-489b-8ea9-501a0a9031aa" providerId="ADAL" clId="{16D3E9A5-74B4-4D91-89A1-B4E6CC1948C3}" dt="2023-03-19T21:17:21.582" v="6034"/>
          <ac:cxnSpMkLst>
            <pc:docMk/>
            <pc:sldMk cId="2694043431" sldId="366"/>
            <ac:cxnSpMk id="12" creationId="{21FCCE20-1E4F-44FF-87B4-379D391A2D12}"/>
          </ac:cxnSpMkLst>
        </pc:cxnChg>
      </pc:sldChg>
      <pc:sldChg chg="addSp delSp modSp new add del mod setBg modClrScheme chgLayout">
        <pc:chgData name="Braidan Duffy" userId="8ec18d3d-6fdf-489b-8ea9-501a0a9031aa" providerId="ADAL" clId="{16D3E9A5-74B4-4D91-89A1-B4E6CC1948C3}" dt="2023-03-19T21:17:22.069" v="6035" actId="2696"/>
        <pc:sldMkLst>
          <pc:docMk/>
          <pc:sldMk cId="3381228539" sldId="366"/>
        </pc:sldMkLst>
        <pc:spChg chg="del mod ord">
          <ac:chgData name="Braidan Duffy" userId="8ec18d3d-6fdf-489b-8ea9-501a0a9031aa" providerId="ADAL" clId="{16D3E9A5-74B4-4D91-89A1-B4E6CC1948C3}" dt="2023-03-19T20:23:24.759" v="3830" actId="700"/>
          <ac:spMkLst>
            <pc:docMk/>
            <pc:sldMk cId="3381228539" sldId="366"/>
            <ac:spMk id="2" creationId="{7A2F8CDF-9B29-C7B3-0EBF-21F90EAD7B4D}"/>
          </ac:spMkLst>
        </pc:spChg>
        <pc:spChg chg="del mod ord">
          <ac:chgData name="Braidan Duffy" userId="8ec18d3d-6fdf-489b-8ea9-501a0a9031aa" providerId="ADAL" clId="{16D3E9A5-74B4-4D91-89A1-B4E6CC1948C3}" dt="2023-03-19T20:23:24.759" v="3830" actId="700"/>
          <ac:spMkLst>
            <pc:docMk/>
            <pc:sldMk cId="3381228539" sldId="366"/>
            <ac:spMk id="3" creationId="{AD46AD16-9C0C-A4E1-1FD6-B61A86505C63}"/>
          </ac:spMkLst>
        </pc:spChg>
        <pc:spChg chg="add mod ord">
          <ac:chgData name="Braidan Duffy" userId="8ec18d3d-6fdf-489b-8ea9-501a0a9031aa" providerId="ADAL" clId="{16D3E9A5-74B4-4D91-89A1-B4E6CC1948C3}" dt="2023-03-19T20:23:45.472" v="3855" actId="26606"/>
          <ac:spMkLst>
            <pc:docMk/>
            <pc:sldMk cId="3381228539" sldId="366"/>
            <ac:spMk id="4" creationId="{0C8F35A7-5A38-D8B3-E1B1-73AE91D79382}"/>
          </ac:spMkLst>
        </pc:spChg>
        <pc:spChg chg="add del mod ord">
          <ac:chgData name="Braidan Duffy" userId="8ec18d3d-6fdf-489b-8ea9-501a0a9031aa" providerId="ADAL" clId="{16D3E9A5-74B4-4D91-89A1-B4E6CC1948C3}" dt="2023-03-19T20:23:47.688" v="3856" actId="478"/>
          <ac:spMkLst>
            <pc:docMk/>
            <pc:sldMk cId="3381228539" sldId="366"/>
            <ac:spMk id="5" creationId="{8B12214F-9953-7D95-BF5D-92B0591D0119}"/>
          </ac:spMkLst>
        </pc:spChg>
        <pc:spChg chg="add del mod">
          <ac:chgData name="Braidan Duffy" userId="8ec18d3d-6fdf-489b-8ea9-501a0a9031aa" providerId="ADAL" clId="{16D3E9A5-74B4-4D91-89A1-B4E6CC1948C3}" dt="2023-03-19T20:23:49.673" v="3857" actId="478"/>
          <ac:spMkLst>
            <pc:docMk/>
            <pc:sldMk cId="3381228539" sldId="366"/>
            <ac:spMk id="8" creationId="{609AA3A7-BA75-0AFB-A5C7-0F93DFBAD546}"/>
          </ac:spMkLst>
        </pc:spChg>
        <pc:spChg chg="add">
          <ac:chgData name="Braidan Duffy" userId="8ec18d3d-6fdf-489b-8ea9-501a0a9031aa" providerId="ADAL" clId="{16D3E9A5-74B4-4D91-89A1-B4E6CC1948C3}" dt="2023-03-19T20:23:45.472" v="3855" actId="26606"/>
          <ac:spMkLst>
            <pc:docMk/>
            <pc:sldMk cId="3381228539" sldId="366"/>
            <ac:spMk id="10" creationId="{44962833-2EBB-47A0-9823-D4F8E16EE1CC}"/>
          </ac:spMkLst>
        </pc:spChg>
        <pc:picChg chg="add del">
          <ac:chgData name="Braidan Duffy" userId="8ec18d3d-6fdf-489b-8ea9-501a0a9031aa" providerId="ADAL" clId="{16D3E9A5-74B4-4D91-89A1-B4E6CC1948C3}" dt="2023-03-19T20:23:45.435" v="3854" actId="26606"/>
          <ac:picMkLst>
            <pc:docMk/>
            <pc:sldMk cId="3381228539" sldId="366"/>
            <ac:picMk id="7" creationId="{83AC6547-8148-51DC-2039-EBC32E155994}"/>
          </ac:picMkLst>
        </pc:picChg>
        <pc:cxnChg chg="add">
          <ac:chgData name="Braidan Duffy" userId="8ec18d3d-6fdf-489b-8ea9-501a0a9031aa" providerId="ADAL" clId="{16D3E9A5-74B4-4D91-89A1-B4E6CC1948C3}" dt="2023-03-19T20:23:45.472" v="3855" actId="26606"/>
          <ac:cxnSpMkLst>
            <pc:docMk/>
            <pc:sldMk cId="3381228539" sldId="366"/>
            <ac:cxnSpMk id="12" creationId="{21FCCE20-1E4F-44FF-87B4-379D391A2D12}"/>
          </ac:cxnSpMkLst>
        </pc:cxnChg>
      </pc:sldChg>
      <pc:sldChg chg="addSp delSp modSp new mod modClrScheme chgLayout">
        <pc:chgData name="Braidan Duffy" userId="8ec18d3d-6fdf-489b-8ea9-501a0a9031aa" providerId="ADAL" clId="{16D3E9A5-74B4-4D91-89A1-B4E6CC1948C3}" dt="2023-03-19T20:24:15.564" v="3903" actId="404"/>
        <pc:sldMkLst>
          <pc:docMk/>
          <pc:sldMk cId="1400919198" sldId="367"/>
        </pc:sldMkLst>
        <pc:spChg chg="del mod ord">
          <ac:chgData name="Braidan Duffy" userId="8ec18d3d-6fdf-489b-8ea9-501a0a9031aa" providerId="ADAL" clId="{16D3E9A5-74B4-4D91-89A1-B4E6CC1948C3}" dt="2023-03-19T20:23:57.493" v="3859" actId="700"/>
          <ac:spMkLst>
            <pc:docMk/>
            <pc:sldMk cId="1400919198" sldId="367"/>
            <ac:spMk id="2" creationId="{CF902C2A-0553-3D71-438A-B306944A0E67}"/>
          </ac:spMkLst>
        </pc:spChg>
        <pc:spChg chg="del mod ord">
          <ac:chgData name="Braidan Duffy" userId="8ec18d3d-6fdf-489b-8ea9-501a0a9031aa" providerId="ADAL" clId="{16D3E9A5-74B4-4D91-89A1-B4E6CC1948C3}" dt="2023-03-19T20:23:57.493" v="3859" actId="700"/>
          <ac:spMkLst>
            <pc:docMk/>
            <pc:sldMk cId="1400919198" sldId="367"/>
            <ac:spMk id="3" creationId="{9A899BEA-D46A-7496-A745-4A23B6EF3143}"/>
          </ac:spMkLst>
        </pc:spChg>
        <pc:spChg chg="add mod ord">
          <ac:chgData name="Braidan Duffy" userId="8ec18d3d-6fdf-489b-8ea9-501a0a9031aa" providerId="ADAL" clId="{16D3E9A5-74B4-4D91-89A1-B4E6CC1948C3}" dt="2023-03-19T20:24:15.564" v="3903" actId="404"/>
          <ac:spMkLst>
            <pc:docMk/>
            <pc:sldMk cId="1400919198" sldId="367"/>
            <ac:spMk id="4" creationId="{B7DB401E-6160-3B3E-FBD8-86F7979E32D3}"/>
          </ac:spMkLst>
        </pc:spChg>
        <pc:spChg chg="add mod ord">
          <ac:chgData name="Braidan Duffy" userId="8ec18d3d-6fdf-489b-8ea9-501a0a9031aa" providerId="ADAL" clId="{16D3E9A5-74B4-4D91-89A1-B4E6CC1948C3}" dt="2023-03-19T20:23:57.493" v="3859" actId="700"/>
          <ac:spMkLst>
            <pc:docMk/>
            <pc:sldMk cId="1400919198" sldId="367"/>
            <ac:spMk id="5" creationId="{AE1281C6-66EA-16EC-7569-4F7503F33D6E}"/>
          </ac:spMkLst>
        </pc:spChg>
      </pc:sldChg>
      <pc:sldChg chg="modSp new mod">
        <pc:chgData name="Braidan Duffy" userId="8ec18d3d-6fdf-489b-8ea9-501a0a9031aa" providerId="ADAL" clId="{16D3E9A5-74B4-4D91-89A1-B4E6CC1948C3}" dt="2023-03-19T20:24:31.368" v="3943" actId="20577"/>
        <pc:sldMkLst>
          <pc:docMk/>
          <pc:sldMk cId="2897561605" sldId="368"/>
        </pc:sldMkLst>
        <pc:spChg chg="mod">
          <ac:chgData name="Braidan Duffy" userId="8ec18d3d-6fdf-489b-8ea9-501a0a9031aa" providerId="ADAL" clId="{16D3E9A5-74B4-4D91-89A1-B4E6CC1948C3}" dt="2023-03-19T20:24:31.368" v="3943" actId="20577"/>
          <ac:spMkLst>
            <pc:docMk/>
            <pc:sldMk cId="2897561605" sldId="368"/>
            <ac:spMk id="2" creationId="{6BA4ED24-226C-9177-3CD8-0E8431451976}"/>
          </ac:spMkLst>
        </pc:spChg>
      </pc:sldChg>
      <pc:sldChg chg="modSp new mod">
        <pc:chgData name="Braidan Duffy" userId="8ec18d3d-6fdf-489b-8ea9-501a0a9031aa" providerId="ADAL" clId="{16D3E9A5-74B4-4D91-89A1-B4E6CC1948C3}" dt="2023-03-19T20:52:22.356" v="4937" actId="20577"/>
        <pc:sldMkLst>
          <pc:docMk/>
          <pc:sldMk cId="2721872499" sldId="369"/>
        </pc:sldMkLst>
        <pc:spChg chg="mod">
          <ac:chgData name="Braidan Duffy" userId="8ec18d3d-6fdf-489b-8ea9-501a0a9031aa" providerId="ADAL" clId="{16D3E9A5-74B4-4D91-89A1-B4E6CC1948C3}" dt="2023-03-19T20:25:03.033" v="4018" actId="20577"/>
          <ac:spMkLst>
            <pc:docMk/>
            <pc:sldMk cId="2721872499" sldId="369"/>
            <ac:spMk id="2" creationId="{2B109266-8CC1-B4AD-5592-2D5561302042}"/>
          </ac:spMkLst>
        </pc:spChg>
        <pc:spChg chg="mod">
          <ac:chgData name="Braidan Duffy" userId="8ec18d3d-6fdf-489b-8ea9-501a0a9031aa" providerId="ADAL" clId="{16D3E9A5-74B4-4D91-89A1-B4E6CC1948C3}" dt="2023-03-19T20:52:22.356" v="4937" actId="20577"/>
          <ac:spMkLst>
            <pc:docMk/>
            <pc:sldMk cId="2721872499" sldId="369"/>
            <ac:spMk id="3" creationId="{C5932DED-35E4-8CED-CBC5-3E59AFE05E12}"/>
          </ac:spMkLst>
        </pc:spChg>
      </pc:sldChg>
      <pc:sldChg chg="addSp delSp modSp new mod setBg modAnim">
        <pc:chgData name="Braidan Duffy" userId="8ec18d3d-6fdf-489b-8ea9-501a0a9031aa" providerId="ADAL" clId="{16D3E9A5-74B4-4D91-89A1-B4E6CC1948C3}" dt="2023-03-20T03:56:22.506" v="7787" actId="1076"/>
        <pc:sldMkLst>
          <pc:docMk/>
          <pc:sldMk cId="899440023" sldId="370"/>
        </pc:sldMkLst>
        <pc:spChg chg="mod">
          <ac:chgData name="Braidan Duffy" userId="8ec18d3d-6fdf-489b-8ea9-501a0a9031aa" providerId="ADAL" clId="{16D3E9A5-74B4-4D91-89A1-B4E6CC1948C3}" dt="2023-03-20T03:56:06.930" v="7783" actId="26606"/>
          <ac:spMkLst>
            <pc:docMk/>
            <pc:sldMk cId="899440023" sldId="370"/>
            <ac:spMk id="2" creationId="{53BF067F-7E02-7E20-AF4A-DA483043475C}"/>
          </ac:spMkLst>
        </pc:spChg>
        <pc:spChg chg="del mod">
          <ac:chgData name="Braidan Duffy" userId="8ec18d3d-6fdf-489b-8ea9-501a0a9031aa" providerId="ADAL" clId="{16D3E9A5-74B4-4D91-89A1-B4E6CC1948C3}" dt="2023-03-20T03:56:06.930" v="7783" actId="26606"/>
          <ac:spMkLst>
            <pc:docMk/>
            <pc:sldMk cId="899440023" sldId="370"/>
            <ac:spMk id="3" creationId="{7A162906-8C93-7542-85E8-6A0170091FD7}"/>
          </ac:spMkLst>
        </pc:spChg>
        <pc:spChg chg="add del mod">
          <ac:chgData name="Braidan Duffy" userId="8ec18d3d-6fdf-489b-8ea9-501a0a9031aa" providerId="ADAL" clId="{16D3E9A5-74B4-4D91-89A1-B4E6CC1948C3}" dt="2023-03-19T21:00:49.413" v="5095"/>
          <ac:spMkLst>
            <pc:docMk/>
            <pc:sldMk cId="899440023" sldId="370"/>
            <ac:spMk id="4" creationId="{54792B67-C36A-1CBE-DC33-AA03B3469548}"/>
          </ac:spMkLst>
        </pc:spChg>
        <pc:graphicFrameChg chg="add mod">
          <ac:chgData name="Braidan Duffy" userId="8ec18d3d-6fdf-489b-8ea9-501a0a9031aa" providerId="ADAL" clId="{16D3E9A5-74B4-4D91-89A1-B4E6CC1948C3}" dt="2023-03-20T03:56:22.506" v="7787" actId="1076"/>
          <ac:graphicFrameMkLst>
            <pc:docMk/>
            <pc:sldMk cId="899440023" sldId="370"/>
            <ac:graphicFrameMk id="5" creationId="{227B4867-B39C-2629-DBFD-831B7E1467C9}"/>
          </ac:graphicFrameMkLst>
        </pc:graphicFrameChg>
      </pc:sldChg>
      <pc:sldChg chg="addSp delSp modSp new mod addAnim delAnim modAnim">
        <pc:chgData name="Braidan Duffy" userId="8ec18d3d-6fdf-489b-8ea9-501a0a9031aa" providerId="ADAL" clId="{16D3E9A5-74B4-4D91-89A1-B4E6CC1948C3}" dt="2023-03-19T21:15:43.474" v="5936" actId="1076"/>
        <pc:sldMkLst>
          <pc:docMk/>
          <pc:sldMk cId="908969972" sldId="371"/>
        </pc:sldMkLst>
        <pc:spChg chg="mod">
          <ac:chgData name="Braidan Duffy" userId="8ec18d3d-6fdf-489b-8ea9-501a0a9031aa" providerId="ADAL" clId="{16D3E9A5-74B4-4D91-89A1-B4E6CC1948C3}" dt="2023-03-19T20:59:57.814" v="4974" actId="20577"/>
          <ac:spMkLst>
            <pc:docMk/>
            <pc:sldMk cId="908969972" sldId="371"/>
            <ac:spMk id="2" creationId="{9363B003-F0D0-610A-5741-56B7827E91F3}"/>
          </ac:spMkLst>
        </pc:spChg>
        <pc:spChg chg="mod">
          <ac:chgData name="Braidan Duffy" userId="8ec18d3d-6fdf-489b-8ea9-501a0a9031aa" providerId="ADAL" clId="{16D3E9A5-74B4-4D91-89A1-B4E6CC1948C3}" dt="2023-03-19T21:15:31.230" v="5935" actId="1076"/>
          <ac:spMkLst>
            <pc:docMk/>
            <pc:sldMk cId="908969972" sldId="371"/>
            <ac:spMk id="3" creationId="{94AFD065-2650-703B-2DCE-5AFAFDE06FF1}"/>
          </ac:spMkLst>
        </pc:spChg>
        <pc:spChg chg="add mod">
          <ac:chgData name="Braidan Duffy" userId="8ec18d3d-6fdf-489b-8ea9-501a0a9031aa" providerId="ADAL" clId="{16D3E9A5-74B4-4D91-89A1-B4E6CC1948C3}" dt="2023-03-19T21:01:21.082" v="5141" actId="14100"/>
          <ac:spMkLst>
            <pc:docMk/>
            <pc:sldMk cId="908969972" sldId="371"/>
            <ac:spMk id="4" creationId="{175FA350-782A-635E-238C-9CCAEF93C40C}"/>
          </ac:spMkLst>
        </pc:spChg>
        <pc:spChg chg="add mod ord">
          <ac:chgData name="Braidan Duffy" userId="8ec18d3d-6fdf-489b-8ea9-501a0a9031aa" providerId="ADAL" clId="{16D3E9A5-74B4-4D91-89A1-B4E6CC1948C3}" dt="2023-03-19T21:15:43.474" v="5936" actId="1076"/>
          <ac:spMkLst>
            <pc:docMk/>
            <pc:sldMk cId="908969972" sldId="371"/>
            <ac:spMk id="7" creationId="{B428B140-B409-09AD-CE28-A10FA4B7810E}"/>
          </ac:spMkLst>
        </pc:spChg>
        <pc:spChg chg="add del mod">
          <ac:chgData name="Braidan Duffy" userId="8ec18d3d-6fdf-489b-8ea9-501a0a9031aa" providerId="ADAL" clId="{16D3E9A5-74B4-4D91-89A1-B4E6CC1948C3}" dt="2023-03-19T21:03:52.544" v="5154" actId="478"/>
          <ac:spMkLst>
            <pc:docMk/>
            <pc:sldMk cId="908969972" sldId="371"/>
            <ac:spMk id="9" creationId="{59C0B681-BB74-CE15-CFD3-45397898CFE9}"/>
          </ac:spMkLst>
        </pc:spChg>
        <pc:spChg chg="add mod">
          <ac:chgData name="Braidan Duffy" userId="8ec18d3d-6fdf-489b-8ea9-501a0a9031aa" providerId="ADAL" clId="{16D3E9A5-74B4-4D91-89A1-B4E6CC1948C3}" dt="2023-03-19T21:15:43.474" v="5936" actId="1076"/>
          <ac:spMkLst>
            <pc:docMk/>
            <pc:sldMk cId="908969972" sldId="371"/>
            <ac:spMk id="10" creationId="{F7B9BD9E-FBB3-D394-96F6-E4D8985D5C5E}"/>
          </ac:spMkLst>
        </pc:spChg>
        <pc:spChg chg="add mod">
          <ac:chgData name="Braidan Duffy" userId="8ec18d3d-6fdf-489b-8ea9-501a0a9031aa" providerId="ADAL" clId="{16D3E9A5-74B4-4D91-89A1-B4E6CC1948C3}" dt="2023-03-19T21:15:43.474" v="5936" actId="1076"/>
          <ac:spMkLst>
            <pc:docMk/>
            <pc:sldMk cId="908969972" sldId="371"/>
            <ac:spMk id="11" creationId="{9478022C-98E0-3A6E-2401-A073B0EBC966}"/>
          </ac:spMkLst>
        </pc:spChg>
        <pc:spChg chg="add mod">
          <ac:chgData name="Braidan Duffy" userId="8ec18d3d-6fdf-489b-8ea9-501a0a9031aa" providerId="ADAL" clId="{16D3E9A5-74B4-4D91-89A1-B4E6CC1948C3}" dt="2023-03-19T21:06:36.864" v="5484" actId="14100"/>
          <ac:spMkLst>
            <pc:docMk/>
            <pc:sldMk cId="908969972" sldId="371"/>
            <ac:spMk id="12" creationId="{CF0F87D5-E3BC-C0CC-9D87-22A107278BB8}"/>
          </ac:spMkLst>
        </pc:spChg>
        <pc:spChg chg="add mod">
          <ac:chgData name="Braidan Duffy" userId="8ec18d3d-6fdf-489b-8ea9-501a0a9031aa" providerId="ADAL" clId="{16D3E9A5-74B4-4D91-89A1-B4E6CC1948C3}" dt="2023-03-19T21:15:43.474" v="5936" actId="1076"/>
          <ac:spMkLst>
            <pc:docMk/>
            <pc:sldMk cId="908969972" sldId="371"/>
            <ac:spMk id="13" creationId="{B8F790AF-E624-2CBC-FCF6-F3D77E6F45CA}"/>
          </ac:spMkLst>
        </pc:spChg>
        <pc:spChg chg="add mod">
          <ac:chgData name="Braidan Duffy" userId="8ec18d3d-6fdf-489b-8ea9-501a0a9031aa" providerId="ADAL" clId="{16D3E9A5-74B4-4D91-89A1-B4E6CC1948C3}" dt="2023-03-19T21:08:16.483" v="5527" actId="1076"/>
          <ac:spMkLst>
            <pc:docMk/>
            <pc:sldMk cId="908969972" sldId="371"/>
            <ac:spMk id="14" creationId="{4DCF508A-0950-6492-650B-F851A538509C}"/>
          </ac:spMkLst>
        </pc:spChg>
        <pc:picChg chg="add mod">
          <ac:chgData name="Braidan Duffy" userId="8ec18d3d-6fdf-489b-8ea9-501a0a9031aa" providerId="ADAL" clId="{16D3E9A5-74B4-4D91-89A1-B4E6CC1948C3}" dt="2023-03-19T21:15:43.474" v="5936" actId="1076"/>
          <ac:picMkLst>
            <pc:docMk/>
            <pc:sldMk cId="908969972" sldId="371"/>
            <ac:picMk id="6" creationId="{69203E35-A8B8-E4E3-8024-8FA222619794}"/>
          </ac:picMkLst>
        </pc:picChg>
      </pc:sldChg>
      <pc:sldChg chg="addSp delSp modSp new add del mod modAnim">
        <pc:chgData name="Braidan Duffy" userId="8ec18d3d-6fdf-489b-8ea9-501a0a9031aa" providerId="ADAL" clId="{16D3E9A5-74B4-4D91-89A1-B4E6CC1948C3}" dt="2023-03-19T21:17:22.881" v="6036" actId="2696"/>
        <pc:sldMkLst>
          <pc:docMk/>
          <pc:sldMk cId="2567608154" sldId="372"/>
        </pc:sldMkLst>
        <pc:spChg chg="mod">
          <ac:chgData name="Braidan Duffy" userId="8ec18d3d-6fdf-489b-8ea9-501a0a9031aa" providerId="ADAL" clId="{16D3E9A5-74B4-4D91-89A1-B4E6CC1948C3}" dt="2023-03-19T21:14:21.926" v="5934" actId="20577"/>
          <ac:spMkLst>
            <pc:docMk/>
            <pc:sldMk cId="2567608154" sldId="372"/>
            <ac:spMk id="2" creationId="{10C7C4DF-8513-2272-A8F4-E491E79CBDD8}"/>
          </ac:spMkLst>
        </pc:spChg>
        <pc:spChg chg="del">
          <ac:chgData name="Braidan Duffy" userId="8ec18d3d-6fdf-489b-8ea9-501a0a9031aa" providerId="ADAL" clId="{16D3E9A5-74B4-4D91-89A1-B4E6CC1948C3}" dt="2023-03-19T21:10:46.992" v="5649" actId="478"/>
          <ac:spMkLst>
            <pc:docMk/>
            <pc:sldMk cId="2567608154" sldId="372"/>
            <ac:spMk id="3" creationId="{68AFC0C7-6683-E44C-EF02-92D332116F5C}"/>
          </ac:spMkLst>
        </pc:spChg>
        <pc:spChg chg="add mod">
          <ac:chgData name="Braidan Duffy" userId="8ec18d3d-6fdf-489b-8ea9-501a0a9031aa" providerId="ADAL" clId="{16D3E9A5-74B4-4D91-89A1-B4E6CC1948C3}" dt="2023-03-19T21:15:55.758" v="5937" actId="1076"/>
          <ac:spMkLst>
            <pc:docMk/>
            <pc:sldMk cId="2567608154" sldId="372"/>
            <ac:spMk id="4" creationId="{F9439D47-31A8-BF98-E86C-660874D7D82F}"/>
          </ac:spMkLst>
        </pc:spChg>
        <pc:spChg chg="add mod">
          <ac:chgData name="Braidan Duffy" userId="8ec18d3d-6fdf-489b-8ea9-501a0a9031aa" providerId="ADAL" clId="{16D3E9A5-74B4-4D91-89A1-B4E6CC1948C3}" dt="2023-03-19T21:16:08.531" v="5961" actId="20577"/>
          <ac:spMkLst>
            <pc:docMk/>
            <pc:sldMk cId="2567608154" sldId="372"/>
            <ac:spMk id="5" creationId="{37626E78-4F59-1121-5134-3342B16ABEB8}"/>
          </ac:spMkLst>
        </pc:spChg>
        <pc:spChg chg="add mod">
          <ac:chgData name="Braidan Duffy" userId="8ec18d3d-6fdf-489b-8ea9-501a0a9031aa" providerId="ADAL" clId="{16D3E9A5-74B4-4D91-89A1-B4E6CC1948C3}" dt="2023-03-19T21:16:54.005" v="6024" actId="1076"/>
          <ac:spMkLst>
            <pc:docMk/>
            <pc:sldMk cId="2567608154" sldId="372"/>
            <ac:spMk id="6" creationId="{889891FC-8770-CF56-7650-65D338E2296D}"/>
          </ac:spMkLst>
        </pc:spChg>
        <pc:spChg chg="add del mod">
          <ac:chgData name="Braidan Duffy" userId="8ec18d3d-6fdf-489b-8ea9-501a0a9031aa" providerId="ADAL" clId="{16D3E9A5-74B4-4D91-89A1-B4E6CC1948C3}" dt="2023-03-19T21:17:12.417" v="6026"/>
          <ac:spMkLst>
            <pc:docMk/>
            <pc:sldMk cId="2567608154" sldId="372"/>
            <ac:spMk id="7" creationId="{9CF19454-AB5E-1984-9A77-C31D2C3BE133}"/>
          </ac:spMkLst>
        </pc:spChg>
        <pc:picChg chg="add mod">
          <ac:chgData name="Braidan Duffy" userId="8ec18d3d-6fdf-489b-8ea9-501a0a9031aa" providerId="ADAL" clId="{16D3E9A5-74B4-4D91-89A1-B4E6CC1948C3}" dt="2023-03-19T21:15:55.758" v="5937" actId="1076"/>
          <ac:picMkLst>
            <pc:docMk/>
            <pc:sldMk cId="2567608154" sldId="372"/>
            <ac:picMk id="3074" creationId="{658330FF-B852-D724-80BD-E749D43AF201}"/>
          </ac:picMkLst>
        </pc:picChg>
        <pc:picChg chg="add mod">
          <ac:chgData name="Braidan Duffy" userId="8ec18d3d-6fdf-489b-8ea9-501a0a9031aa" providerId="ADAL" clId="{16D3E9A5-74B4-4D91-89A1-B4E6CC1948C3}" dt="2023-03-19T21:15:55.758" v="5937" actId="1076"/>
          <ac:picMkLst>
            <pc:docMk/>
            <pc:sldMk cId="2567608154" sldId="372"/>
            <ac:picMk id="3076" creationId="{D698AC6A-FB22-7227-9C60-4BCCC774FCBF}"/>
          </ac:picMkLst>
        </pc:picChg>
      </pc:sldChg>
      <pc:sldChg chg="addSp delSp modSp add mod ord modClrScheme chgLayout">
        <pc:chgData name="Braidan Duffy" userId="8ec18d3d-6fdf-489b-8ea9-501a0a9031aa" providerId="ADAL" clId="{16D3E9A5-74B4-4D91-89A1-B4E6CC1948C3}" dt="2023-03-20T04:06:40.062" v="8328" actId="14100"/>
        <pc:sldMkLst>
          <pc:docMk/>
          <pc:sldMk cId="988911666" sldId="373"/>
        </pc:sldMkLst>
        <pc:spChg chg="mod ord">
          <ac:chgData name="Braidan Duffy" userId="8ec18d3d-6fdf-489b-8ea9-501a0a9031aa" providerId="ADAL" clId="{16D3E9A5-74B4-4D91-89A1-B4E6CC1948C3}" dt="2023-03-20T03:58:05.822" v="7791" actId="700"/>
          <ac:spMkLst>
            <pc:docMk/>
            <pc:sldMk cId="988911666" sldId="373"/>
            <ac:spMk id="2" creationId="{10C7C4DF-8513-2272-A8F4-E491E79CBDD8}"/>
          </ac:spMkLst>
        </pc:spChg>
        <pc:spChg chg="add mod">
          <ac:chgData name="Braidan Duffy" userId="8ec18d3d-6fdf-489b-8ea9-501a0a9031aa" providerId="ADAL" clId="{16D3E9A5-74B4-4D91-89A1-B4E6CC1948C3}" dt="2023-03-19T21:21:21.686" v="6343" actId="1076"/>
          <ac:spMkLst>
            <pc:docMk/>
            <pc:sldMk cId="988911666" sldId="373"/>
            <ac:spMk id="3" creationId="{3A85BB45-0C4B-6278-C49E-AE5273CD81D3}"/>
          </ac:spMkLst>
        </pc:spChg>
        <pc:spChg chg="del">
          <ac:chgData name="Braidan Duffy" userId="8ec18d3d-6fdf-489b-8ea9-501a0a9031aa" providerId="ADAL" clId="{16D3E9A5-74B4-4D91-89A1-B4E6CC1948C3}" dt="2023-03-19T21:14:08.146" v="5914" actId="478"/>
          <ac:spMkLst>
            <pc:docMk/>
            <pc:sldMk cId="988911666" sldId="373"/>
            <ac:spMk id="4" creationId="{F9439D47-31A8-BF98-E86C-660874D7D82F}"/>
          </ac:spMkLst>
        </pc:spChg>
        <pc:spChg chg="del">
          <ac:chgData name="Braidan Duffy" userId="8ec18d3d-6fdf-489b-8ea9-501a0a9031aa" providerId="ADAL" clId="{16D3E9A5-74B4-4D91-89A1-B4E6CC1948C3}" dt="2023-03-19T21:14:08.146" v="5914" actId="478"/>
          <ac:spMkLst>
            <pc:docMk/>
            <pc:sldMk cId="988911666" sldId="373"/>
            <ac:spMk id="5" creationId="{37626E78-4F59-1121-5134-3342B16ABEB8}"/>
          </ac:spMkLst>
        </pc:spChg>
        <pc:spChg chg="add del mod ord">
          <ac:chgData name="Braidan Duffy" userId="8ec18d3d-6fdf-489b-8ea9-501a0a9031aa" providerId="ADAL" clId="{16D3E9A5-74B4-4D91-89A1-B4E6CC1948C3}" dt="2023-03-20T03:58:05.822" v="7791" actId="700"/>
          <ac:spMkLst>
            <pc:docMk/>
            <pc:sldMk cId="988911666" sldId="373"/>
            <ac:spMk id="5" creationId="{B64018E1-7E1C-4A87-2959-A9464C7E3275}"/>
          </ac:spMkLst>
        </pc:spChg>
        <pc:spChg chg="add del mod ord">
          <ac:chgData name="Braidan Duffy" userId="8ec18d3d-6fdf-489b-8ea9-501a0a9031aa" providerId="ADAL" clId="{16D3E9A5-74B4-4D91-89A1-B4E6CC1948C3}" dt="2023-03-20T03:58:05.822" v="7791" actId="700"/>
          <ac:spMkLst>
            <pc:docMk/>
            <pc:sldMk cId="988911666" sldId="373"/>
            <ac:spMk id="6" creationId="{EB5EF823-7A01-AB37-3E22-43EA22B6B079}"/>
          </ac:spMkLst>
        </pc:spChg>
        <pc:spChg chg="add mod ord">
          <ac:chgData name="Braidan Duffy" userId="8ec18d3d-6fdf-489b-8ea9-501a0a9031aa" providerId="ADAL" clId="{16D3E9A5-74B4-4D91-89A1-B4E6CC1948C3}" dt="2023-03-20T04:01:25.102" v="8049" actId="114"/>
          <ac:spMkLst>
            <pc:docMk/>
            <pc:sldMk cId="988911666" sldId="373"/>
            <ac:spMk id="7" creationId="{C0333D23-6A79-07B8-423C-F865C59CE13B}"/>
          </ac:spMkLst>
        </pc:spChg>
        <pc:spChg chg="add mod ord">
          <ac:chgData name="Braidan Duffy" userId="8ec18d3d-6fdf-489b-8ea9-501a0a9031aa" providerId="ADAL" clId="{16D3E9A5-74B4-4D91-89A1-B4E6CC1948C3}" dt="2023-03-20T04:06:23.528" v="8323" actId="1076"/>
          <ac:spMkLst>
            <pc:docMk/>
            <pc:sldMk cId="988911666" sldId="373"/>
            <ac:spMk id="8" creationId="{32D5C316-807C-0A34-7AC0-A8D5C0612CEA}"/>
          </ac:spMkLst>
        </pc:spChg>
        <pc:spChg chg="add mod ord">
          <ac:chgData name="Braidan Duffy" userId="8ec18d3d-6fdf-489b-8ea9-501a0a9031aa" providerId="ADAL" clId="{16D3E9A5-74B4-4D91-89A1-B4E6CC1948C3}" dt="2023-03-20T04:01:27.320" v="8050" actId="114"/>
          <ac:spMkLst>
            <pc:docMk/>
            <pc:sldMk cId="988911666" sldId="373"/>
            <ac:spMk id="9" creationId="{8A0A5F32-2822-01DF-DE4C-0DD1974FD114}"/>
          </ac:spMkLst>
        </pc:spChg>
        <pc:spChg chg="add mod ord">
          <ac:chgData name="Braidan Duffy" userId="8ec18d3d-6fdf-489b-8ea9-501a0a9031aa" providerId="ADAL" clId="{16D3E9A5-74B4-4D91-89A1-B4E6CC1948C3}" dt="2023-03-20T04:06:01.665" v="8321"/>
          <ac:spMkLst>
            <pc:docMk/>
            <pc:sldMk cId="988911666" sldId="373"/>
            <ac:spMk id="10" creationId="{F294F726-63F1-6768-FC7F-DEB22865BAD0}"/>
          </ac:spMkLst>
        </pc:spChg>
        <pc:spChg chg="add del">
          <ac:chgData name="Braidan Duffy" userId="8ec18d3d-6fdf-489b-8ea9-501a0a9031aa" providerId="ADAL" clId="{16D3E9A5-74B4-4D91-89A1-B4E6CC1948C3}" dt="2023-03-20T03:59:03.847" v="7895"/>
          <ac:spMkLst>
            <pc:docMk/>
            <pc:sldMk cId="988911666" sldId="373"/>
            <ac:spMk id="11" creationId="{A78F3CA8-91D3-27CF-5B87-0540B829A623}"/>
          </ac:spMkLst>
        </pc:spChg>
        <pc:spChg chg="add mod ord">
          <ac:chgData name="Braidan Duffy" userId="8ec18d3d-6fdf-489b-8ea9-501a0a9031aa" providerId="ADAL" clId="{16D3E9A5-74B4-4D91-89A1-B4E6CC1948C3}" dt="2023-03-20T04:01:10.644" v="8047" actId="208"/>
          <ac:spMkLst>
            <pc:docMk/>
            <pc:sldMk cId="988911666" sldId="373"/>
            <ac:spMk id="12" creationId="{F4C0D9E6-FE26-B0EF-E35B-F8219C7D4851}"/>
          </ac:spMkLst>
        </pc:spChg>
        <pc:spChg chg="add mod ord">
          <ac:chgData name="Braidan Duffy" userId="8ec18d3d-6fdf-489b-8ea9-501a0a9031aa" providerId="ADAL" clId="{16D3E9A5-74B4-4D91-89A1-B4E6CC1948C3}" dt="2023-03-20T04:06:40.062" v="8328" actId="14100"/>
          <ac:spMkLst>
            <pc:docMk/>
            <pc:sldMk cId="988911666" sldId="373"/>
            <ac:spMk id="13" creationId="{AC10BAAC-7D78-0B23-DA10-92C58BA880C3}"/>
          </ac:spMkLst>
        </pc:spChg>
        <pc:graphicFrameChg chg="add del mod">
          <ac:chgData name="Braidan Duffy" userId="8ec18d3d-6fdf-489b-8ea9-501a0a9031aa" providerId="ADAL" clId="{16D3E9A5-74B4-4D91-89A1-B4E6CC1948C3}" dt="2023-03-20T03:57:37.966" v="7789" actId="478"/>
          <ac:graphicFrameMkLst>
            <pc:docMk/>
            <pc:sldMk cId="988911666" sldId="373"/>
            <ac:graphicFrameMk id="4" creationId="{A2D956B7-4BEB-E732-F24E-F236541C0A53}"/>
          </ac:graphicFrameMkLst>
        </pc:graphicFrameChg>
        <pc:picChg chg="del">
          <ac:chgData name="Braidan Duffy" userId="8ec18d3d-6fdf-489b-8ea9-501a0a9031aa" providerId="ADAL" clId="{16D3E9A5-74B4-4D91-89A1-B4E6CC1948C3}" dt="2023-03-19T21:14:08.146" v="5914" actId="478"/>
          <ac:picMkLst>
            <pc:docMk/>
            <pc:sldMk cId="988911666" sldId="373"/>
            <ac:picMk id="3074" creationId="{658330FF-B852-D724-80BD-E749D43AF201}"/>
          </ac:picMkLst>
        </pc:picChg>
        <pc:picChg chg="del">
          <ac:chgData name="Braidan Duffy" userId="8ec18d3d-6fdf-489b-8ea9-501a0a9031aa" providerId="ADAL" clId="{16D3E9A5-74B4-4D91-89A1-B4E6CC1948C3}" dt="2023-03-19T21:14:08.146" v="5914" actId="478"/>
          <ac:picMkLst>
            <pc:docMk/>
            <pc:sldMk cId="988911666" sldId="373"/>
            <ac:picMk id="3076" creationId="{D698AC6A-FB22-7227-9C60-4BCCC774FCBF}"/>
          </ac:picMkLst>
        </pc:picChg>
      </pc:sldChg>
      <pc:sldChg chg="addSp delSp add del setBg delDesignElem">
        <pc:chgData name="Braidan Duffy" userId="8ec18d3d-6fdf-489b-8ea9-501a0a9031aa" providerId="ADAL" clId="{16D3E9A5-74B4-4D91-89A1-B4E6CC1948C3}" dt="2023-03-19T21:17:20.353" v="6033"/>
        <pc:sldMkLst>
          <pc:docMk/>
          <pc:sldMk cId="631227872" sldId="374"/>
        </pc:sldMkLst>
        <pc:spChg chg="add del">
          <ac:chgData name="Braidan Duffy" userId="8ec18d3d-6fdf-489b-8ea9-501a0a9031aa" providerId="ADAL" clId="{16D3E9A5-74B4-4D91-89A1-B4E6CC1948C3}" dt="2023-03-19T21:17:20.353" v="6033"/>
          <ac:spMkLst>
            <pc:docMk/>
            <pc:sldMk cId="631227872" sldId="374"/>
            <ac:spMk id="10" creationId="{44962833-2EBB-47A0-9823-D4F8E16EE1CC}"/>
          </ac:spMkLst>
        </pc:spChg>
        <pc:cxnChg chg="add del">
          <ac:chgData name="Braidan Duffy" userId="8ec18d3d-6fdf-489b-8ea9-501a0a9031aa" providerId="ADAL" clId="{16D3E9A5-74B4-4D91-89A1-B4E6CC1948C3}" dt="2023-03-19T21:17:20.353" v="6033"/>
          <ac:cxnSpMkLst>
            <pc:docMk/>
            <pc:sldMk cId="631227872" sldId="374"/>
            <ac:cxnSpMk id="12" creationId="{21FCCE20-1E4F-44FF-87B4-379D391A2D12}"/>
          </ac:cxnSpMkLst>
        </pc:cxnChg>
      </pc:sldChg>
      <pc:sldChg chg="addSp delSp modSp add mod delAnim modAnim">
        <pc:chgData name="Braidan Duffy" userId="8ec18d3d-6fdf-489b-8ea9-501a0a9031aa" providerId="ADAL" clId="{16D3E9A5-74B4-4D91-89A1-B4E6CC1948C3}" dt="2023-03-20T04:10:14.785" v="8623" actId="1076"/>
        <pc:sldMkLst>
          <pc:docMk/>
          <pc:sldMk cId="3082509188" sldId="374"/>
        </pc:sldMkLst>
        <pc:spChg chg="add mod">
          <ac:chgData name="Braidan Duffy" userId="8ec18d3d-6fdf-489b-8ea9-501a0a9031aa" providerId="ADAL" clId="{16D3E9A5-74B4-4D91-89A1-B4E6CC1948C3}" dt="2023-03-20T04:08:19.787" v="8349" actId="14100"/>
          <ac:spMkLst>
            <pc:docMk/>
            <pc:sldMk cId="3082509188" sldId="374"/>
            <ac:spMk id="3" creationId="{35C215AE-8174-D55C-4DCD-4E286F9537FA}"/>
          </ac:spMkLst>
        </pc:spChg>
        <pc:spChg chg="add mod">
          <ac:chgData name="Braidan Duffy" userId="8ec18d3d-6fdf-489b-8ea9-501a0a9031aa" providerId="ADAL" clId="{16D3E9A5-74B4-4D91-89A1-B4E6CC1948C3}" dt="2023-03-20T04:08:38.374" v="8401" actId="20577"/>
          <ac:spMkLst>
            <pc:docMk/>
            <pc:sldMk cId="3082509188" sldId="374"/>
            <ac:spMk id="4" creationId="{663E98FE-4EB0-3D60-492A-9D561215E97E}"/>
          </ac:spMkLst>
        </pc:spChg>
        <pc:spChg chg="del">
          <ac:chgData name="Braidan Duffy" userId="8ec18d3d-6fdf-489b-8ea9-501a0a9031aa" providerId="ADAL" clId="{16D3E9A5-74B4-4D91-89A1-B4E6CC1948C3}" dt="2023-03-19T21:17:35.899" v="6043" actId="478"/>
          <ac:spMkLst>
            <pc:docMk/>
            <pc:sldMk cId="3082509188" sldId="374"/>
            <ac:spMk id="4" creationId="{F9439D47-31A8-BF98-E86C-660874D7D82F}"/>
          </ac:spMkLst>
        </pc:spChg>
        <pc:spChg chg="del">
          <ac:chgData name="Braidan Duffy" userId="8ec18d3d-6fdf-489b-8ea9-501a0a9031aa" providerId="ADAL" clId="{16D3E9A5-74B4-4D91-89A1-B4E6CC1948C3}" dt="2023-03-19T21:17:33.777" v="6041" actId="478"/>
          <ac:spMkLst>
            <pc:docMk/>
            <pc:sldMk cId="3082509188" sldId="374"/>
            <ac:spMk id="5" creationId="{37626E78-4F59-1121-5134-3342B16ABEB8}"/>
          </ac:spMkLst>
        </pc:spChg>
        <pc:spChg chg="add mod">
          <ac:chgData name="Braidan Duffy" userId="8ec18d3d-6fdf-489b-8ea9-501a0a9031aa" providerId="ADAL" clId="{16D3E9A5-74B4-4D91-89A1-B4E6CC1948C3}" dt="2023-03-20T04:10:14.785" v="8623" actId="1076"/>
          <ac:spMkLst>
            <pc:docMk/>
            <pc:sldMk cId="3082509188" sldId="374"/>
            <ac:spMk id="5" creationId="{9F35220C-BF9A-C7D7-E3FD-7F55F377498C}"/>
          </ac:spMkLst>
        </pc:spChg>
        <pc:spChg chg="del mod">
          <ac:chgData name="Braidan Duffy" userId="8ec18d3d-6fdf-489b-8ea9-501a0a9031aa" providerId="ADAL" clId="{16D3E9A5-74B4-4D91-89A1-B4E6CC1948C3}" dt="2023-03-19T21:17:34.776" v="6042" actId="478"/>
          <ac:spMkLst>
            <pc:docMk/>
            <pc:sldMk cId="3082509188" sldId="374"/>
            <ac:spMk id="6" creationId="{889891FC-8770-CF56-7650-65D338E2296D}"/>
          </ac:spMkLst>
        </pc:spChg>
        <pc:picChg chg="add mod">
          <ac:chgData name="Braidan Duffy" userId="8ec18d3d-6fdf-489b-8ea9-501a0a9031aa" providerId="ADAL" clId="{16D3E9A5-74B4-4D91-89A1-B4E6CC1948C3}" dt="2023-03-20T04:07:52.162" v="8341" actId="1076"/>
          <ac:picMkLst>
            <pc:docMk/>
            <pc:sldMk cId="3082509188" sldId="374"/>
            <ac:picMk id="2050" creationId="{62522A69-2AAD-B74C-92F6-395A023E343D}"/>
          </ac:picMkLst>
        </pc:picChg>
        <pc:picChg chg="add mod">
          <ac:chgData name="Braidan Duffy" userId="8ec18d3d-6fdf-489b-8ea9-501a0a9031aa" providerId="ADAL" clId="{16D3E9A5-74B4-4D91-89A1-B4E6CC1948C3}" dt="2023-03-20T04:08:14.969" v="8347" actId="1076"/>
          <ac:picMkLst>
            <pc:docMk/>
            <pc:sldMk cId="3082509188" sldId="374"/>
            <ac:picMk id="2052" creationId="{E59057E2-811B-B48F-48F7-9AF9F379E4ED}"/>
          </ac:picMkLst>
        </pc:picChg>
        <pc:picChg chg="del">
          <ac:chgData name="Braidan Duffy" userId="8ec18d3d-6fdf-489b-8ea9-501a0a9031aa" providerId="ADAL" clId="{16D3E9A5-74B4-4D91-89A1-B4E6CC1948C3}" dt="2023-03-19T21:17:31.782" v="6038" actId="478"/>
          <ac:picMkLst>
            <pc:docMk/>
            <pc:sldMk cId="3082509188" sldId="374"/>
            <ac:picMk id="3074" creationId="{658330FF-B852-D724-80BD-E749D43AF201}"/>
          </ac:picMkLst>
        </pc:picChg>
        <pc:picChg chg="del">
          <ac:chgData name="Braidan Duffy" userId="8ec18d3d-6fdf-489b-8ea9-501a0a9031aa" providerId="ADAL" clId="{16D3E9A5-74B4-4D91-89A1-B4E6CC1948C3}" dt="2023-03-19T21:17:32.062" v="6039" actId="478"/>
          <ac:picMkLst>
            <pc:docMk/>
            <pc:sldMk cId="3082509188" sldId="374"/>
            <ac:picMk id="3076" creationId="{D698AC6A-FB22-7227-9C60-4BCCC774FCBF}"/>
          </ac:picMkLst>
        </pc:picChg>
        <pc:picChg chg="add del mod">
          <ac:chgData name="Braidan Duffy" userId="8ec18d3d-6fdf-489b-8ea9-501a0a9031aa" providerId="ADAL" clId="{16D3E9A5-74B4-4D91-89A1-B4E6CC1948C3}" dt="2023-03-20T04:07:57.361" v="8342" actId="478"/>
          <ac:picMkLst>
            <pc:docMk/>
            <pc:sldMk cId="3082509188" sldId="374"/>
            <ac:picMk id="4098" creationId="{B5826778-C3BB-6C0A-70C9-AB532DD08189}"/>
          </ac:picMkLst>
        </pc:picChg>
      </pc:sldChg>
      <pc:sldChg chg="modSp new mod">
        <pc:chgData name="Braidan Duffy" userId="8ec18d3d-6fdf-489b-8ea9-501a0a9031aa" providerId="ADAL" clId="{16D3E9A5-74B4-4D91-89A1-B4E6CC1948C3}" dt="2023-03-19T21:19:37.325" v="6244" actId="27636"/>
        <pc:sldMkLst>
          <pc:docMk/>
          <pc:sldMk cId="495152757" sldId="375"/>
        </pc:sldMkLst>
        <pc:spChg chg="mod">
          <ac:chgData name="Braidan Duffy" userId="8ec18d3d-6fdf-489b-8ea9-501a0a9031aa" providerId="ADAL" clId="{16D3E9A5-74B4-4D91-89A1-B4E6CC1948C3}" dt="2023-03-19T21:19:37.325" v="6244" actId="27636"/>
          <ac:spMkLst>
            <pc:docMk/>
            <pc:sldMk cId="495152757" sldId="375"/>
            <ac:spMk id="2" creationId="{DABA69D9-23FC-F957-9000-69EF83951DDC}"/>
          </ac:spMkLst>
        </pc:spChg>
      </pc:sldChg>
      <pc:sldChg chg="modSp add mod">
        <pc:chgData name="Braidan Duffy" userId="8ec18d3d-6fdf-489b-8ea9-501a0a9031aa" providerId="ADAL" clId="{16D3E9A5-74B4-4D91-89A1-B4E6CC1948C3}" dt="2023-03-19T21:19:42.404" v="6256" actId="20577"/>
        <pc:sldMkLst>
          <pc:docMk/>
          <pc:sldMk cId="785221034" sldId="376"/>
        </pc:sldMkLst>
        <pc:spChg chg="mod">
          <ac:chgData name="Braidan Duffy" userId="8ec18d3d-6fdf-489b-8ea9-501a0a9031aa" providerId="ADAL" clId="{16D3E9A5-74B4-4D91-89A1-B4E6CC1948C3}" dt="2023-03-19T21:19:42.404" v="6256" actId="20577"/>
          <ac:spMkLst>
            <pc:docMk/>
            <pc:sldMk cId="785221034" sldId="376"/>
            <ac:spMk id="2" creationId="{DABA69D9-23FC-F957-9000-69EF83951DDC}"/>
          </ac:spMkLst>
        </pc:spChg>
      </pc:sldChg>
      <pc:sldChg chg="modSp new mod">
        <pc:chgData name="Braidan Duffy" userId="8ec18d3d-6fdf-489b-8ea9-501a0a9031aa" providerId="ADAL" clId="{16D3E9A5-74B4-4D91-89A1-B4E6CC1948C3}" dt="2023-03-19T21:20:01.552" v="6296"/>
        <pc:sldMkLst>
          <pc:docMk/>
          <pc:sldMk cId="3218287455" sldId="377"/>
        </pc:sldMkLst>
        <pc:spChg chg="mod">
          <ac:chgData name="Braidan Duffy" userId="8ec18d3d-6fdf-489b-8ea9-501a0a9031aa" providerId="ADAL" clId="{16D3E9A5-74B4-4D91-89A1-B4E6CC1948C3}" dt="2023-03-19T21:20:01.552" v="6296"/>
          <ac:spMkLst>
            <pc:docMk/>
            <pc:sldMk cId="3218287455" sldId="377"/>
            <ac:spMk id="2" creationId="{AAF7EDE1-4AE6-9C8F-0A1A-EB3C12A4B833}"/>
          </ac:spMkLst>
        </pc:spChg>
      </pc:sldChg>
      <pc:sldChg chg="modSp new mod">
        <pc:chgData name="Braidan Duffy" userId="8ec18d3d-6fdf-489b-8ea9-501a0a9031aa" providerId="ADAL" clId="{16D3E9A5-74B4-4D91-89A1-B4E6CC1948C3}" dt="2023-03-19T21:20:09.980" v="6339" actId="20577"/>
        <pc:sldMkLst>
          <pc:docMk/>
          <pc:sldMk cId="516727014" sldId="378"/>
        </pc:sldMkLst>
        <pc:spChg chg="mod">
          <ac:chgData name="Braidan Duffy" userId="8ec18d3d-6fdf-489b-8ea9-501a0a9031aa" providerId="ADAL" clId="{16D3E9A5-74B4-4D91-89A1-B4E6CC1948C3}" dt="2023-03-19T21:20:09.980" v="6339" actId="20577"/>
          <ac:spMkLst>
            <pc:docMk/>
            <pc:sldMk cId="516727014" sldId="378"/>
            <ac:spMk id="2" creationId="{F094E489-3415-EBAC-B87B-9645A02B03E8}"/>
          </ac:spMkLst>
        </pc:spChg>
      </pc:sldChg>
      <pc:sldChg chg="addSp delSp modSp new mod modClrScheme chgLayout">
        <pc:chgData name="Braidan Duffy" userId="8ec18d3d-6fdf-489b-8ea9-501a0a9031aa" providerId="ADAL" clId="{16D3E9A5-74B4-4D91-89A1-B4E6CC1948C3}" dt="2023-03-19T23:31:20.695" v="7378" actId="20577"/>
        <pc:sldMkLst>
          <pc:docMk/>
          <pc:sldMk cId="2464412054" sldId="379"/>
        </pc:sldMkLst>
        <pc:spChg chg="del mod ord">
          <ac:chgData name="Braidan Duffy" userId="8ec18d3d-6fdf-489b-8ea9-501a0a9031aa" providerId="ADAL" clId="{16D3E9A5-74B4-4D91-89A1-B4E6CC1948C3}" dt="2023-03-19T22:57:44.389" v="6346" actId="700"/>
          <ac:spMkLst>
            <pc:docMk/>
            <pc:sldMk cId="2464412054" sldId="379"/>
            <ac:spMk id="2" creationId="{79F23DB2-C6A7-AC3F-C266-4A1108229FE3}"/>
          </ac:spMkLst>
        </pc:spChg>
        <pc:spChg chg="del mod ord">
          <ac:chgData name="Braidan Duffy" userId="8ec18d3d-6fdf-489b-8ea9-501a0a9031aa" providerId="ADAL" clId="{16D3E9A5-74B4-4D91-89A1-B4E6CC1948C3}" dt="2023-03-19T22:57:44.389" v="6346" actId="700"/>
          <ac:spMkLst>
            <pc:docMk/>
            <pc:sldMk cId="2464412054" sldId="379"/>
            <ac:spMk id="3" creationId="{231F8F95-F628-51FF-D7DA-361240B09A1C}"/>
          </ac:spMkLst>
        </pc:spChg>
        <pc:spChg chg="add mod ord">
          <ac:chgData name="Braidan Duffy" userId="8ec18d3d-6fdf-489b-8ea9-501a0a9031aa" providerId="ADAL" clId="{16D3E9A5-74B4-4D91-89A1-B4E6CC1948C3}" dt="2023-03-19T23:31:20.695" v="7378" actId="20577"/>
          <ac:spMkLst>
            <pc:docMk/>
            <pc:sldMk cId="2464412054" sldId="379"/>
            <ac:spMk id="4" creationId="{D3A7FFA3-6B7D-2D11-0854-ED19A4B1B380}"/>
          </ac:spMkLst>
        </pc:spChg>
        <pc:spChg chg="add mod ord">
          <ac:chgData name="Braidan Duffy" userId="8ec18d3d-6fdf-489b-8ea9-501a0a9031aa" providerId="ADAL" clId="{16D3E9A5-74B4-4D91-89A1-B4E6CC1948C3}" dt="2023-03-19T23:20:29.411" v="6851" actId="20577"/>
          <ac:spMkLst>
            <pc:docMk/>
            <pc:sldMk cId="2464412054" sldId="379"/>
            <ac:spMk id="5" creationId="{05837E45-3DC1-D4B4-2BD6-4D53CB397A22}"/>
          </ac:spMkLst>
        </pc:spChg>
      </pc:sldChg>
      <pc:sldChg chg="addSp delSp modSp new mod setBg modClrScheme chgLayout">
        <pc:chgData name="Braidan Duffy" userId="8ec18d3d-6fdf-489b-8ea9-501a0a9031aa" providerId="ADAL" clId="{16D3E9A5-74B4-4D91-89A1-B4E6CC1948C3}" dt="2023-03-19T22:58:54.754" v="6370" actId="26606"/>
        <pc:sldMkLst>
          <pc:docMk/>
          <pc:sldMk cId="840909689" sldId="380"/>
        </pc:sldMkLst>
        <pc:spChg chg="del mod ord">
          <ac:chgData name="Braidan Duffy" userId="8ec18d3d-6fdf-489b-8ea9-501a0a9031aa" providerId="ADAL" clId="{16D3E9A5-74B4-4D91-89A1-B4E6CC1948C3}" dt="2023-03-19T22:58:09.513" v="6348" actId="700"/>
          <ac:spMkLst>
            <pc:docMk/>
            <pc:sldMk cId="840909689" sldId="380"/>
            <ac:spMk id="2" creationId="{5247BFBC-2B71-ED2B-5A72-36A14B6936CF}"/>
          </ac:spMkLst>
        </pc:spChg>
        <pc:spChg chg="del mod ord">
          <ac:chgData name="Braidan Duffy" userId="8ec18d3d-6fdf-489b-8ea9-501a0a9031aa" providerId="ADAL" clId="{16D3E9A5-74B4-4D91-89A1-B4E6CC1948C3}" dt="2023-03-19T22:58:09.513" v="6348" actId="700"/>
          <ac:spMkLst>
            <pc:docMk/>
            <pc:sldMk cId="840909689" sldId="380"/>
            <ac:spMk id="3" creationId="{4347CB9E-790F-1629-D63E-8B3342541E63}"/>
          </ac:spMkLst>
        </pc:spChg>
        <pc:spChg chg="add del mod ord">
          <ac:chgData name="Braidan Duffy" userId="8ec18d3d-6fdf-489b-8ea9-501a0a9031aa" providerId="ADAL" clId="{16D3E9A5-74B4-4D91-89A1-B4E6CC1948C3}" dt="2023-03-19T22:58:15.679" v="6349" actId="700"/>
          <ac:spMkLst>
            <pc:docMk/>
            <pc:sldMk cId="840909689" sldId="380"/>
            <ac:spMk id="4" creationId="{FDD3F3CF-2C32-02DF-3D38-5E72EAC30320}"/>
          </ac:spMkLst>
        </pc:spChg>
        <pc:spChg chg="add del mod ord">
          <ac:chgData name="Braidan Duffy" userId="8ec18d3d-6fdf-489b-8ea9-501a0a9031aa" providerId="ADAL" clId="{16D3E9A5-74B4-4D91-89A1-B4E6CC1948C3}" dt="2023-03-19T22:58:15.679" v="6349" actId="700"/>
          <ac:spMkLst>
            <pc:docMk/>
            <pc:sldMk cId="840909689" sldId="380"/>
            <ac:spMk id="5" creationId="{363AD655-59F4-FD9D-EF9A-102ED701B6D0}"/>
          </ac:spMkLst>
        </pc:spChg>
        <pc:spChg chg="add mod ord">
          <ac:chgData name="Braidan Duffy" userId="8ec18d3d-6fdf-489b-8ea9-501a0a9031aa" providerId="ADAL" clId="{16D3E9A5-74B4-4D91-89A1-B4E6CC1948C3}" dt="2023-03-19T22:58:38.402" v="6368" actId="26606"/>
          <ac:spMkLst>
            <pc:docMk/>
            <pc:sldMk cId="840909689" sldId="380"/>
            <ac:spMk id="6" creationId="{569AE75D-4390-A6A5-D4EC-7D1CA830C2EE}"/>
          </ac:spMkLst>
        </pc:spChg>
        <pc:picChg chg="add del">
          <ac:chgData name="Braidan Duffy" userId="8ec18d3d-6fdf-489b-8ea9-501a0a9031aa" providerId="ADAL" clId="{16D3E9A5-74B4-4D91-89A1-B4E6CC1948C3}" dt="2023-03-19T22:58:36.405" v="6365" actId="26606"/>
          <ac:picMkLst>
            <pc:docMk/>
            <pc:sldMk cId="840909689" sldId="380"/>
            <ac:picMk id="8" creationId="{0ED86009-9C29-DE1F-3160-7684846CD264}"/>
          </ac:picMkLst>
        </pc:picChg>
        <pc:picChg chg="add del">
          <ac:chgData name="Braidan Duffy" userId="8ec18d3d-6fdf-489b-8ea9-501a0a9031aa" providerId="ADAL" clId="{16D3E9A5-74B4-4D91-89A1-B4E6CC1948C3}" dt="2023-03-19T22:58:38.365" v="6367" actId="26606"/>
          <ac:picMkLst>
            <pc:docMk/>
            <pc:sldMk cId="840909689" sldId="380"/>
            <ac:picMk id="10" creationId="{EC5BDBA9-4BA3-FDAD-3713-C4DDF4018B33}"/>
          </ac:picMkLst>
        </pc:picChg>
        <pc:picChg chg="add mod">
          <ac:chgData name="Braidan Duffy" userId="8ec18d3d-6fdf-489b-8ea9-501a0a9031aa" providerId="ADAL" clId="{16D3E9A5-74B4-4D91-89A1-B4E6CC1948C3}" dt="2023-03-19T22:58:54.754" v="6370" actId="26606"/>
          <ac:picMkLst>
            <pc:docMk/>
            <pc:sldMk cId="840909689" sldId="380"/>
            <ac:picMk id="12" creationId="{0ED86009-9C29-DE1F-3160-7684846CD264}"/>
          </ac:picMkLst>
        </pc:picChg>
      </pc:sldChg>
      <pc:sldChg chg="addSp delSp modSp new mod ord setBg modClrScheme chgLayout">
        <pc:chgData name="Braidan Duffy" userId="8ec18d3d-6fdf-489b-8ea9-501a0a9031aa" providerId="ADAL" clId="{16D3E9A5-74B4-4D91-89A1-B4E6CC1948C3}" dt="2023-03-26T20:27:42.352" v="19865" actId="18131"/>
        <pc:sldMkLst>
          <pc:docMk/>
          <pc:sldMk cId="2805147503" sldId="381"/>
        </pc:sldMkLst>
        <pc:spChg chg="del mod ord">
          <ac:chgData name="Braidan Duffy" userId="8ec18d3d-6fdf-489b-8ea9-501a0a9031aa" providerId="ADAL" clId="{16D3E9A5-74B4-4D91-89A1-B4E6CC1948C3}" dt="2023-03-19T23:02:19.949" v="6405" actId="700"/>
          <ac:spMkLst>
            <pc:docMk/>
            <pc:sldMk cId="2805147503" sldId="381"/>
            <ac:spMk id="2" creationId="{A0114D44-6E43-6E07-530A-192B741EAF56}"/>
          </ac:spMkLst>
        </pc:spChg>
        <pc:spChg chg="del mod ord">
          <ac:chgData name="Braidan Duffy" userId="8ec18d3d-6fdf-489b-8ea9-501a0a9031aa" providerId="ADAL" clId="{16D3E9A5-74B4-4D91-89A1-B4E6CC1948C3}" dt="2023-03-19T23:02:19.949" v="6405" actId="700"/>
          <ac:spMkLst>
            <pc:docMk/>
            <pc:sldMk cId="2805147503" sldId="381"/>
            <ac:spMk id="3" creationId="{C19CD7F4-7816-72A2-EE03-45F803E4C9DF}"/>
          </ac:spMkLst>
        </pc:spChg>
        <pc:spChg chg="add mod ord">
          <ac:chgData name="Braidan Duffy" userId="8ec18d3d-6fdf-489b-8ea9-501a0a9031aa" providerId="ADAL" clId="{16D3E9A5-74B4-4D91-89A1-B4E6CC1948C3}" dt="2023-03-19T23:05:19.282" v="6706" actId="27636"/>
          <ac:spMkLst>
            <pc:docMk/>
            <pc:sldMk cId="2805147503" sldId="381"/>
            <ac:spMk id="4" creationId="{FB06BDCE-3811-93CB-2B12-AB4A649A44B3}"/>
          </ac:spMkLst>
        </pc:spChg>
        <pc:spChg chg="add del mod ord">
          <ac:chgData name="Braidan Duffy" userId="8ec18d3d-6fdf-489b-8ea9-501a0a9031aa" providerId="ADAL" clId="{16D3E9A5-74B4-4D91-89A1-B4E6CC1948C3}" dt="2023-03-19T23:04:39.709" v="6699" actId="26606"/>
          <ac:spMkLst>
            <pc:docMk/>
            <pc:sldMk cId="2805147503" sldId="381"/>
            <ac:spMk id="5" creationId="{E0A86F0E-3462-E64F-F4A7-095D1F82BE18}"/>
          </ac:spMkLst>
        </pc:spChg>
        <pc:spChg chg="add mod">
          <ac:chgData name="Braidan Duffy" userId="8ec18d3d-6fdf-489b-8ea9-501a0a9031aa" providerId="ADAL" clId="{16D3E9A5-74B4-4D91-89A1-B4E6CC1948C3}" dt="2023-03-19T23:05:15.476" v="6704" actId="26606"/>
          <ac:spMkLst>
            <pc:docMk/>
            <pc:sldMk cId="2805147503" sldId="381"/>
            <ac:spMk id="9" creationId="{A68E70BD-7720-ED62-4354-22A379F63ABD}"/>
          </ac:spMkLst>
        </pc:spChg>
        <pc:spChg chg="add del">
          <ac:chgData name="Braidan Duffy" userId="8ec18d3d-6fdf-489b-8ea9-501a0a9031aa" providerId="ADAL" clId="{16D3E9A5-74B4-4D91-89A1-B4E6CC1948C3}" dt="2023-03-19T23:04:39.668" v="6698" actId="26606"/>
          <ac:spMkLst>
            <pc:docMk/>
            <pc:sldMk cId="2805147503" sldId="381"/>
            <ac:spMk id="10" creationId="{BD4E11C7-7BD5-4045-AC27-3F529BEC73BA}"/>
          </ac:spMkLst>
        </pc:spChg>
        <pc:spChg chg="add del">
          <ac:chgData name="Braidan Duffy" userId="8ec18d3d-6fdf-489b-8ea9-501a0a9031aa" providerId="ADAL" clId="{16D3E9A5-74B4-4D91-89A1-B4E6CC1948C3}" dt="2023-03-19T23:04:37.744" v="6696" actId="26606"/>
          <ac:spMkLst>
            <pc:docMk/>
            <pc:sldMk cId="2805147503" sldId="381"/>
            <ac:spMk id="11" creationId="{C0EEEE3C-4FF9-4292-90B3-D5F6D61D7E6B}"/>
          </ac:spMkLst>
        </pc:spChg>
        <pc:spChg chg="add del">
          <ac:chgData name="Braidan Duffy" userId="8ec18d3d-6fdf-489b-8ea9-501a0a9031aa" providerId="ADAL" clId="{16D3E9A5-74B4-4D91-89A1-B4E6CC1948C3}" dt="2023-03-19T23:04:37.744" v="6696" actId="26606"/>
          <ac:spMkLst>
            <pc:docMk/>
            <pc:sldMk cId="2805147503" sldId="381"/>
            <ac:spMk id="13" creationId="{A5C914B5-0E39-49D5-A4A8-2B2387B6D129}"/>
          </ac:spMkLst>
        </pc:spChg>
        <pc:spChg chg="add del">
          <ac:chgData name="Braidan Duffy" userId="8ec18d3d-6fdf-489b-8ea9-501a0a9031aa" providerId="ADAL" clId="{16D3E9A5-74B4-4D91-89A1-B4E6CC1948C3}" dt="2023-03-19T23:04:39.668" v="6698" actId="26606"/>
          <ac:spMkLst>
            <pc:docMk/>
            <pc:sldMk cId="2805147503" sldId="381"/>
            <ac:spMk id="15" creationId="{E0A86F0E-3462-E64F-F4A7-095D1F82BE18}"/>
          </ac:spMkLst>
        </pc:spChg>
        <pc:spChg chg="add del">
          <ac:chgData name="Braidan Duffy" userId="8ec18d3d-6fdf-489b-8ea9-501a0a9031aa" providerId="ADAL" clId="{16D3E9A5-74B4-4D91-89A1-B4E6CC1948C3}" dt="2023-03-19T23:05:15.476" v="6704" actId="26606"/>
          <ac:spMkLst>
            <pc:docMk/>
            <pc:sldMk cId="2805147503" sldId="381"/>
            <ac:spMk id="17" creationId="{619B3503-D505-49AA-97C1-B299D58DB436}"/>
          </ac:spMkLst>
        </pc:spChg>
        <pc:spChg chg="add del">
          <ac:chgData name="Braidan Duffy" userId="8ec18d3d-6fdf-489b-8ea9-501a0a9031aa" providerId="ADAL" clId="{16D3E9A5-74B4-4D91-89A1-B4E6CC1948C3}" dt="2023-03-19T23:05:15.476" v="6704" actId="26606"/>
          <ac:spMkLst>
            <pc:docMk/>
            <pc:sldMk cId="2805147503" sldId="381"/>
            <ac:spMk id="18" creationId="{E39A2319-946A-4C65-9B7C-1F86E9B1B57C}"/>
          </ac:spMkLst>
        </pc:spChg>
        <pc:spChg chg="add">
          <ac:chgData name="Braidan Duffy" userId="8ec18d3d-6fdf-489b-8ea9-501a0a9031aa" providerId="ADAL" clId="{16D3E9A5-74B4-4D91-89A1-B4E6CC1948C3}" dt="2023-03-19T23:05:15.476" v="6704" actId="26606"/>
          <ac:spMkLst>
            <pc:docMk/>
            <pc:sldMk cId="2805147503" sldId="381"/>
            <ac:spMk id="24" creationId="{8D77D416-66F5-413A-9B46-6289471B36B6}"/>
          </ac:spMkLst>
        </pc:spChg>
        <pc:graphicFrameChg chg="add del">
          <ac:chgData name="Braidan Duffy" userId="8ec18d3d-6fdf-489b-8ea9-501a0a9031aa" providerId="ADAL" clId="{16D3E9A5-74B4-4D91-89A1-B4E6CC1948C3}" dt="2023-03-19T23:04:37.744" v="6696" actId="26606"/>
          <ac:graphicFrameMkLst>
            <pc:docMk/>
            <pc:sldMk cId="2805147503" sldId="381"/>
            <ac:graphicFrameMk id="7" creationId="{D95F009F-4154-C983-C89B-BB68B7F4A8AF}"/>
          </ac:graphicFrameMkLst>
        </pc:graphicFrameChg>
        <pc:graphicFrameChg chg="add mod modGraphic">
          <ac:chgData name="Braidan Duffy" userId="8ec18d3d-6fdf-489b-8ea9-501a0a9031aa" providerId="ADAL" clId="{16D3E9A5-74B4-4D91-89A1-B4E6CC1948C3}" dt="2023-03-19T23:05:15.476" v="6704" actId="26606"/>
          <ac:graphicFrameMkLst>
            <pc:docMk/>
            <pc:sldMk cId="2805147503" sldId="381"/>
            <ac:graphicFrameMk id="19" creationId="{E553E6EB-CDDA-7FEE-48CA-B69E7DAB4125}"/>
          </ac:graphicFrameMkLst>
        </pc:graphicFrameChg>
        <pc:picChg chg="add mod ord modCrop">
          <ac:chgData name="Braidan Duffy" userId="8ec18d3d-6fdf-489b-8ea9-501a0a9031aa" providerId="ADAL" clId="{16D3E9A5-74B4-4D91-89A1-B4E6CC1948C3}" dt="2023-03-26T20:27:42.352" v="19865" actId="18131"/>
          <ac:picMkLst>
            <pc:docMk/>
            <pc:sldMk cId="2805147503" sldId="381"/>
            <ac:picMk id="8" creationId="{E49152DC-E90D-A2C7-F63F-4E6ECD434DC0}"/>
          </ac:picMkLst>
        </pc:picChg>
        <pc:cxnChg chg="add del">
          <ac:chgData name="Braidan Duffy" userId="8ec18d3d-6fdf-489b-8ea9-501a0a9031aa" providerId="ADAL" clId="{16D3E9A5-74B4-4D91-89A1-B4E6CC1948C3}" dt="2023-03-19T23:04:39.668" v="6698" actId="26606"/>
          <ac:cxnSpMkLst>
            <pc:docMk/>
            <pc:sldMk cId="2805147503" sldId="381"/>
            <ac:cxnSpMk id="12" creationId="{21FCCE20-1E4F-44FF-87B4-379D391A2D12}"/>
          </ac:cxnSpMkLst>
        </pc:cxnChg>
      </pc:sldChg>
      <pc:sldChg chg="add ord">
        <pc:chgData name="Braidan Duffy" userId="8ec18d3d-6fdf-489b-8ea9-501a0a9031aa" providerId="ADAL" clId="{16D3E9A5-74B4-4D91-89A1-B4E6CC1948C3}" dt="2023-04-02T19:13:11.538" v="24440"/>
        <pc:sldMkLst>
          <pc:docMk/>
          <pc:sldMk cId="697911823" sldId="382"/>
        </pc:sldMkLst>
      </pc:sldChg>
      <pc:sldChg chg="addSp delSp modSp new del mod">
        <pc:chgData name="Braidan Duffy" userId="8ec18d3d-6fdf-489b-8ea9-501a0a9031aa" providerId="ADAL" clId="{16D3E9A5-74B4-4D91-89A1-B4E6CC1948C3}" dt="2023-04-02T19:13:06.362" v="24437" actId="2696"/>
        <pc:sldMkLst>
          <pc:docMk/>
          <pc:sldMk cId="3316285656" sldId="382"/>
        </pc:sldMkLst>
        <pc:spChg chg="mod">
          <ac:chgData name="Braidan Duffy" userId="8ec18d3d-6fdf-489b-8ea9-501a0a9031aa" providerId="ADAL" clId="{16D3E9A5-74B4-4D91-89A1-B4E6CC1948C3}" dt="2023-03-19T23:07:41.363" v="6718" actId="20577"/>
          <ac:spMkLst>
            <pc:docMk/>
            <pc:sldMk cId="3316285656" sldId="382"/>
            <ac:spMk id="2" creationId="{F6ADB30E-887A-36EA-1FBC-32102BC55D5A}"/>
          </ac:spMkLst>
        </pc:spChg>
        <pc:spChg chg="del">
          <ac:chgData name="Braidan Duffy" userId="8ec18d3d-6fdf-489b-8ea9-501a0a9031aa" providerId="ADAL" clId="{16D3E9A5-74B4-4D91-89A1-B4E6CC1948C3}" dt="2023-03-22T04:51:50.701" v="12477" actId="478"/>
          <ac:spMkLst>
            <pc:docMk/>
            <pc:sldMk cId="3316285656" sldId="382"/>
            <ac:spMk id="3" creationId="{56DC7790-8741-E9DC-09A6-4EA3AF85E92A}"/>
          </ac:spMkLst>
        </pc:spChg>
        <pc:spChg chg="add del">
          <ac:chgData name="Braidan Duffy" userId="8ec18d3d-6fdf-489b-8ea9-501a0a9031aa" providerId="ADAL" clId="{16D3E9A5-74B4-4D91-89A1-B4E6CC1948C3}" dt="2023-03-22T04:51:52.265" v="12479" actId="22"/>
          <ac:spMkLst>
            <pc:docMk/>
            <pc:sldMk cId="3316285656" sldId="382"/>
            <ac:spMk id="5" creationId="{1F01F843-4522-7FA8-7791-9AE360596228}"/>
          </ac:spMkLst>
        </pc:spChg>
        <pc:spChg chg="add del">
          <ac:chgData name="Braidan Duffy" userId="8ec18d3d-6fdf-489b-8ea9-501a0a9031aa" providerId="ADAL" clId="{16D3E9A5-74B4-4D91-89A1-B4E6CC1948C3}" dt="2023-03-22T04:52:02.841" v="12481" actId="22"/>
          <ac:spMkLst>
            <pc:docMk/>
            <pc:sldMk cId="3316285656" sldId="382"/>
            <ac:spMk id="7" creationId="{74819568-C1C1-7CF2-C681-C40766C5A7AF}"/>
          </ac:spMkLst>
        </pc:spChg>
        <pc:spChg chg="add mod">
          <ac:chgData name="Braidan Duffy" userId="8ec18d3d-6fdf-489b-8ea9-501a0a9031aa" providerId="ADAL" clId="{16D3E9A5-74B4-4D91-89A1-B4E6CC1948C3}" dt="2023-03-22T04:56:01.568" v="12792" actId="1076"/>
          <ac:spMkLst>
            <pc:docMk/>
            <pc:sldMk cId="3316285656" sldId="382"/>
            <ac:spMk id="10" creationId="{EF1E39FA-EC2C-0431-D09A-25D29F57920B}"/>
          </ac:spMkLst>
        </pc:spChg>
        <pc:spChg chg="add mod ord">
          <ac:chgData name="Braidan Duffy" userId="8ec18d3d-6fdf-489b-8ea9-501a0a9031aa" providerId="ADAL" clId="{16D3E9A5-74B4-4D91-89A1-B4E6CC1948C3}" dt="2023-03-22T04:55:39.145" v="12787" actId="1076"/>
          <ac:spMkLst>
            <pc:docMk/>
            <pc:sldMk cId="3316285656" sldId="382"/>
            <ac:spMk id="11" creationId="{C237FBE1-D3CB-A0FC-892E-7972AC66620E}"/>
          </ac:spMkLst>
        </pc:spChg>
        <pc:picChg chg="add mod">
          <ac:chgData name="Braidan Duffy" userId="8ec18d3d-6fdf-489b-8ea9-501a0a9031aa" providerId="ADAL" clId="{16D3E9A5-74B4-4D91-89A1-B4E6CC1948C3}" dt="2023-03-22T04:55:39.145" v="12787" actId="1076"/>
          <ac:picMkLst>
            <pc:docMk/>
            <pc:sldMk cId="3316285656" sldId="382"/>
            <ac:picMk id="9" creationId="{A976E2EB-79F0-1933-3D63-BB2B4BC74696}"/>
          </ac:picMkLst>
        </pc:picChg>
      </pc:sldChg>
      <pc:sldChg chg="add del">
        <pc:chgData name="Braidan Duffy" userId="8ec18d3d-6fdf-489b-8ea9-501a0a9031aa" providerId="ADAL" clId="{16D3E9A5-74B4-4D91-89A1-B4E6CC1948C3}" dt="2023-04-02T19:12:25.666" v="24435" actId="47"/>
        <pc:sldMkLst>
          <pc:docMk/>
          <pc:sldMk cId="3477724963" sldId="383"/>
        </pc:sldMkLst>
      </pc:sldChg>
      <pc:sldChg chg="new del">
        <pc:chgData name="Braidan Duffy" userId="8ec18d3d-6fdf-489b-8ea9-501a0a9031aa" providerId="ADAL" clId="{16D3E9A5-74B4-4D91-89A1-B4E6CC1948C3}" dt="2023-03-19T23:19:17.981" v="6720" actId="47"/>
        <pc:sldMkLst>
          <pc:docMk/>
          <pc:sldMk cId="3608266111" sldId="383"/>
        </pc:sldMkLst>
      </pc:sldChg>
      <pc:sldChg chg="addSp delSp modSp new mod setBg modClrScheme chgLayout">
        <pc:chgData name="Braidan Duffy" userId="8ec18d3d-6fdf-489b-8ea9-501a0a9031aa" providerId="ADAL" clId="{16D3E9A5-74B4-4D91-89A1-B4E6CC1948C3}" dt="2023-03-19T23:32:50.012" v="7385" actId="207"/>
        <pc:sldMkLst>
          <pc:docMk/>
          <pc:sldMk cId="3936451631" sldId="384"/>
        </pc:sldMkLst>
        <pc:spChg chg="del mod ord">
          <ac:chgData name="Braidan Duffy" userId="8ec18d3d-6fdf-489b-8ea9-501a0a9031aa" providerId="ADAL" clId="{16D3E9A5-74B4-4D91-89A1-B4E6CC1948C3}" dt="2023-03-19T23:20:41.287" v="6853" actId="700"/>
          <ac:spMkLst>
            <pc:docMk/>
            <pc:sldMk cId="3936451631" sldId="384"/>
            <ac:spMk id="2" creationId="{413615DF-A1A4-2D05-30B9-CB2F75BA12F8}"/>
          </ac:spMkLst>
        </pc:spChg>
        <pc:spChg chg="del">
          <ac:chgData name="Braidan Duffy" userId="8ec18d3d-6fdf-489b-8ea9-501a0a9031aa" providerId="ADAL" clId="{16D3E9A5-74B4-4D91-89A1-B4E6CC1948C3}" dt="2023-03-19T23:20:41.287" v="6853" actId="700"/>
          <ac:spMkLst>
            <pc:docMk/>
            <pc:sldMk cId="3936451631" sldId="384"/>
            <ac:spMk id="3" creationId="{48E2D667-6ADB-086F-F4BC-2CAB004BFD21}"/>
          </ac:spMkLst>
        </pc:spChg>
        <pc:spChg chg="add del mod ord">
          <ac:chgData name="Braidan Duffy" userId="8ec18d3d-6fdf-489b-8ea9-501a0a9031aa" providerId="ADAL" clId="{16D3E9A5-74B4-4D91-89A1-B4E6CC1948C3}" dt="2023-03-19T23:20:47.173" v="6854" actId="700"/>
          <ac:spMkLst>
            <pc:docMk/>
            <pc:sldMk cId="3936451631" sldId="384"/>
            <ac:spMk id="4" creationId="{AAC3F05D-72F7-232B-5123-F17F05ABEFE5}"/>
          </ac:spMkLst>
        </pc:spChg>
        <pc:spChg chg="add mod ord">
          <ac:chgData name="Braidan Duffy" userId="8ec18d3d-6fdf-489b-8ea9-501a0a9031aa" providerId="ADAL" clId="{16D3E9A5-74B4-4D91-89A1-B4E6CC1948C3}" dt="2023-03-19T23:25:08.058" v="7358" actId="26606"/>
          <ac:spMkLst>
            <pc:docMk/>
            <pc:sldMk cId="3936451631" sldId="384"/>
            <ac:spMk id="5" creationId="{E3D08F8B-2CB8-B718-5E22-F78EC420073D}"/>
          </ac:spMkLst>
        </pc:spChg>
        <pc:spChg chg="add del mod ord">
          <ac:chgData name="Braidan Duffy" userId="8ec18d3d-6fdf-489b-8ea9-501a0a9031aa" providerId="ADAL" clId="{16D3E9A5-74B4-4D91-89A1-B4E6CC1948C3}" dt="2023-03-19T23:21:02.139" v="6870" actId="1032"/>
          <ac:spMkLst>
            <pc:docMk/>
            <pc:sldMk cId="3936451631" sldId="384"/>
            <ac:spMk id="6" creationId="{529EAD9A-47A4-44A5-EA15-7ACEFC2CF55A}"/>
          </ac:spMkLst>
        </pc:spChg>
        <pc:graphicFrameChg chg="add mod modGraphic">
          <ac:chgData name="Braidan Duffy" userId="8ec18d3d-6fdf-489b-8ea9-501a0a9031aa" providerId="ADAL" clId="{16D3E9A5-74B4-4D91-89A1-B4E6CC1948C3}" dt="2023-03-19T23:32:50.012" v="7385" actId="207"/>
          <ac:graphicFrameMkLst>
            <pc:docMk/>
            <pc:sldMk cId="3936451631" sldId="384"/>
            <ac:graphicFrameMk id="7" creationId="{66B0DBBA-E7A5-4C82-F8E0-5292ABEA08E8}"/>
          </ac:graphicFrameMkLst>
        </pc:graphicFrameChg>
      </pc:sldChg>
      <pc:sldChg chg="new setBg">
        <pc:chgData name="Braidan Duffy" userId="8ec18d3d-6fdf-489b-8ea9-501a0a9031aa" providerId="ADAL" clId="{16D3E9A5-74B4-4D91-89A1-B4E6CC1948C3}" dt="2023-03-22T00:54:17.579" v="8647"/>
        <pc:sldMkLst>
          <pc:docMk/>
          <pc:sldMk cId="568755087" sldId="385"/>
        </pc:sldMkLst>
      </pc:sldChg>
      <pc:sldChg chg="addSp delSp modSp new mod setBg modClrScheme chgLayout">
        <pc:chgData name="Braidan Duffy" userId="8ec18d3d-6fdf-489b-8ea9-501a0a9031aa" providerId="ADAL" clId="{16D3E9A5-74B4-4D91-89A1-B4E6CC1948C3}" dt="2023-03-22T01:03:12.887" v="9023" actId="1076"/>
        <pc:sldMkLst>
          <pc:docMk/>
          <pc:sldMk cId="843159285" sldId="386"/>
        </pc:sldMkLst>
        <pc:spChg chg="del mod ord">
          <ac:chgData name="Braidan Duffy" userId="8ec18d3d-6fdf-489b-8ea9-501a0a9031aa" providerId="ADAL" clId="{16D3E9A5-74B4-4D91-89A1-B4E6CC1948C3}" dt="2023-03-22T00:55:14.033" v="8655" actId="700"/>
          <ac:spMkLst>
            <pc:docMk/>
            <pc:sldMk cId="843159285" sldId="386"/>
            <ac:spMk id="2" creationId="{C90D3DEB-69AF-5173-5A6E-6EE4C2B473B2}"/>
          </ac:spMkLst>
        </pc:spChg>
        <pc:spChg chg="del mod ord">
          <ac:chgData name="Braidan Duffy" userId="8ec18d3d-6fdf-489b-8ea9-501a0a9031aa" providerId="ADAL" clId="{16D3E9A5-74B4-4D91-89A1-B4E6CC1948C3}" dt="2023-03-22T00:55:14.033" v="8655" actId="700"/>
          <ac:spMkLst>
            <pc:docMk/>
            <pc:sldMk cId="843159285" sldId="386"/>
            <ac:spMk id="3" creationId="{EB4C6D9F-00A7-E3AE-D0F2-730DB45F27BB}"/>
          </ac:spMkLst>
        </pc:spChg>
        <pc:spChg chg="add mod ord">
          <ac:chgData name="Braidan Duffy" userId="8ec18d3d-6fdf-489b-8ea9-501a0a9031aa" providerId="ADAL" clId="{16D3E9A5-74B4-4D91-89A1-B4E6CC1948C3}" dt="2023-03-22T00:55:34.874" v="8677" actId="20577"/>
          <ac:spMkLst>
            <pc:docMk/>
            <pc:sldMk cId="843159285" sldId="386"/>
            <ac:spMk id="4" creationId="{C592017B-24E6-BE64-512B-9D7D6725B0E1}"/>
          </ac:spMkLst>
        </pc:spChg>
        <pc:spChg chg="add del mod ord">
          <ac:chgData name="Braidan Duffy" userId="8ec18d3d-6fdf-489b-8ea9-501a0a9031aa" providerId="ADAL" clId="{16D3E9A5-74B4-4D91-89A1-B4E6CC1948C3}" dt="2023-03-22T00:58:35.329" v="8962" actId="20577"/>
          <ac:spMkLst>
            <pc:docMk/>
            <pc:sldMk cId="843159285" sldId="386"/>
            <ac:spMk id="5" creationId="{58CB1F10-FD6D-30AF-950F-CB402106F7A0}"/>
          </ac:spMkLst>
        </pc:spChg>
        <pc:spChg chg="add del mod">
          <ac:chgData name="Braidan Duffy" userId="8ec18d3d-6fdf-489b-8ea9-501a0a9031aa" providerId="ADAL" clId="{16D3E9A5-74B4-4D91-89A1-B4E6CC1948C3}" dt="2023-03-22T00:57:54.452" v="8915" actId="478"/>
          <ac:spMkLst>
            <pc:docMk/>
            <pc:sldMk cId="843159285" sldId="386"/>
            <ac:spMk id="6" creationId="{7BCD0426-32EC-F0A7-B46B-B90FAF4CDB26}"/>
          </ac:spMkLst>
        </pc:spChg>
        <pc:spChg chg="add del mod">
          <ac:chgData name="Braidan Duffy" userId="8ec18d3d-6fdf-489b-8ea9-501a0a9031aa" providerId="ADAL" clId="{16D3E9A5-74B4-4D91-89A1-B4E6CC1948C3}" dt="2023-03-22T00:57:51.888" v="8912" actId="478"/>
          <ac:spMkLst>
            <pc:docMk/>
            <pc:sldMk cId="843159285" sldId="386"/>
            <ac:spMk id="7" creationId="{00AC2687-1786-FDF7-1C5D-7966A887604A}"/>
          </ac:spMkLst>
        </pc:spChg>
        <pc:spChg chg="add del mod">
          <ac:chgData name="Braidan Duffy" userId="8ec18d3d-6fdf-489b-8ea9-501a0a9031aa" providerId="ADAL" clId="{16D3E9A5-74B4-4D91-89A1-B4E6CC1948C3}" dt="2023-03-22T00:57:51.891" v="8914"/>
          <ac:spMkLst>
            <pc:docMk/>
            <pc:sldMk cId="843159285" sldId="386"/>
            <ac:spMk id="8" creationId="{83D3ED38-28FC-7409-8642-275C3DDD8E51}"/>
          </ac:spMkLst>
        </pc:spChg>
        <pc:spChg chg="add mod">
          <ac:chgData name="Braidan Duffy" userId="8ec18d3d-6fdf-489b-8ea9-501a0a9031aa" providerId="ADAL" clId="{16D3E9A5-74B4-4D91-89A1-B4E6CC1948C3}" dt="2023-03-22T01:03:12.887" v="9023" actId="1076"/>
          <ac:spMkLst>
            <pc:docMk/>
            <pc:sldMk cId="843159285" sldId="386"/>
            <ac:spMk id="16" creationId="{93DC25F3-CB04-354C-CB78-0499856C3C93}"/>
          </ac:spMkLst>
        </pc:spChg>
        <pc:spChg chg="add mod">
          <ac:chgData name="Braidan Duffy" userId="8ec18d3d-6fdf-489b-8ea9-501a0a9031aa" providerId="ADAL" clId="{16D3E9A5-74B4-4D91-89A1-B4E6CC1948C3}" dt="2023-03-22T01:03:06.370" v="9021" actId="1076"/>
          <ac:spMkLst>
            <pc:docMk/>
            <pc:sldMk cId="843159285" sldId="386"/>
            <ac:spMk id="17" creationId="{37C7A124-550B-5249-E5A7-80EA74245CDC}"/>
          </ac:spMkLst>
        </pc:spChg>
        <pc:spChg chg="add mod">
          <ac:chgData name="Braidan Duffy" userId="8ec18d3d-6fdf-489b-8ea9-501a0a9031aa" providerId="ADAL" clId="{16D3E9A5-74B4-4D91-89A1-B4E6CC1948C3}" dt="2023-03-22T01:03:09.705" v="9022" actId="1076"/>
          <ac:spMkLst>
            <pc:docMk/>
            <pc:sldMk cId="843159285" sldId="386"/>
            <ac:spMk id="18" creationId="{305E7EA1-8350-3B20-A6B7-4EF44AB2E67F}"/>
          </ac:spMkLst>
        </pc:spChg>
        <pc:graphicFrameChg chg="add del">
          <ac:chgData name="Braidan Duffy" userId="8ec18d3d-6fdf-489b-8ea9-501a0a9031aa" providerId="ADAL" clId="{16D3E9A5-74B4-4D91-89A1-B4E6CC1948C3}" dt="2023-03-22T00:57:48.136" v="8910" actId="26606"/>
          <ac:graphicFrameMkLst>
            <pc:docMk/>
            <pc:sldMk cId="843159285" sldId="386"/>
            <ac:graphicFrameMk id="10" creationId="{C217991B-868B-2F9B-C27A-3B8C8B36FCF6}"/>
          </ac:graphicFrameMkLst>
        </pc:graphicFrameChg>
        <pc:picChg chg="add mod">
          <ac:chgData name="Braidan Duffy" userId="8ec18d3d-6fdf-489b-8ea9-501a0a9031aa" providerId="ADAL" clId="{16D3E9A5-74B4-4D91-89A1-B4E6CC1948C3}" dt="2023-03-22T01:03:00.613" v="9020" actId="1076"/>
          <ac:picMkLst>
            <pc:docMk/>
            <pc:sldMk cId="843159285" sldId="386"/>
            <ac:picMk id="11" creationId="{973B64A8-9912-748C-6B5D-5933F4B45B75}"/>
          </ac:picMkLst>
        </pc:picChg>
        <pc:picChg chg="add mod">
          <ac:chgData name="Braidan Duffy" userId="8ec18d3d-6fdf-489b-8ea9-501a0a9031aa" providerId="ADAL" clId="{16D3E9A5-74B4-4D91-89A1-B4E6CC1948C3}" dt="2023-03-22T01:03:00.613" v="9020" actId="1076"/>
          <ac:picMkLst>
            <pc:docMk/>
            <pc:sldMk cId="843159285" sldId="386"/>
            <ac:picMk id="13" creationId="{C1FC66C8-754C-A44C-AC65-639BECF54779}"/>
          </ac:picMkLst>
        </pc:picChg>
        <pc:picChg chg="add mod">
          <ac:chgData name="Braidan Duffy" userId="8ec18d3d-6fdf-489b-8ea9-501a0a9031aa" providerId="ADAL" clId="{16D3E9A5-74B4-4D91-89A1-B4E6CC1948C3}" dt="2023-03-22T01:03:00.613" v="9020" actId="1076"/>
          <ac:picMkLst>
            <pc:docMk/>
            <pc:sldMk cId="843159285" sldId="386"/>
            <ac:picMk id="15" creationId="{29E8DA7D-2DAF-4A26-7557-A031A958671A}"/>
          </ac:picMkLst>
        </pc:picChg>
      </pc:sldChg>
      <pc:sldChg chg="delSp modSp new del mod">
        <pc:chgData name="Braidan Duffy" userId="8ec18d3d-6fdf-489b-8ea9-501a0a9031aa" providerId="ADAL" clId="{16D3E9A5-74B4-4D91-89A1-B4E6CC1948C3}" dt="2023-03-20T04:10:24.033" v="8624" actId="47"/>
        <pc:sldMkLst>
          <pc:docMk/>
          <pc:sldMk cId="2557008705" sldId="386"/>
        </pc:sldMkLst>
        <pc:spChg chg="mod">
          <ac:chgData name="Braidan Duffy" userId="8ec18d3d-6fdf-489b-8ea9-501a0a9031aa" providerId="ADAL" clId="{16D3E9A5-74B4-4D91-89A1-B4E6CC1948C3}" dt="2023-03-20T04:07:04.726" v="8330"/>
          <ac:spMkLst>
            <pc:docMk/>
            <pc:sldMk cId="2557008705" sldId="386"/>
            <ac:spMk id="2" creationId="{C7E04040-1BDC-3988-57C2-7C0B764AA090}"/>
          </ac:spMkLst>
        </pc:spChg>
        <pc:spChg chg="del">
          <ac:chgData name="Braidan Duffy" userId="8ec18d3d-6fdf-489b-8ea9-501a0a9031aa" providerId="ADAL" clId="{16D3E9A5-74B4-4D91-89A1-B4E6CC1948C3}" dt="2023-03-20T04:07:06.868" v="8331" actId="478"/>
          <ac:spMkLst>
            <pc:docMk/>
            <pc:sldMk cId="2557008705" sldId="386"/>
            <ac:spMk id="3" creationId="{818ADB27-CA28-F885-6033-1FCA029531F7}"/>
          </ac:spMkLst>
        </pc:spChg>
      </pc:sldChg>
      <pc:sldChg chg="addSp delSp modSp new mod setBg modAnim">
        <pc:chgData name="Braidan Duffy" userId="8ec18d3d-6fdf-489b-8ea9-501a0a9031aa" providerId="ADAL" clId="{16D3E9A5-74B4-4D91-89A1-B4E6CC1948C3}" dt="2023-03-22T01:18:06.323" v="9464"/>
        <pc:sldMkLst>
          <pc:docMk/>
          <pc:sldMk cId="826611201" sldId="387"/>
        </pc:sldMkLst>
        <pc:spChg chg="mod">
          <ac:chgData name="Braidan Duffy" userId="8ec18d3d-6fdf-489b-8ea9-501a0a9031aa" providerId="ADAL" clId="{16D3E9A5-74B4-4D91-89A1-B4E6CC1948C3}" dt="2023-03-22T01:06:10.382" v="9039" actId="20577"/>
          <ac:spMkLst>
            <pc:docMk/>
            <pc:sldMk cId="826611201" sldId="387"/>
            <ac:spMk id="2" creationId="{39DFB730-7760-E3B4-D105-2CEF420EF031}"/>
          </ac:spMkLst>
        </pc:spChg>
        <pc:spChg chg="del">
          <ac:chgData name="Braidan Duffy" userId="8ec18d3d-6fdf-489b-8ea9-501a0a9031aa" providerId="ADAL" clId="{16D3E9A5-74B4-4D91-89A1-B4E6CC1948C3}" dt="2023-03-22T01:06:15.282" v="9040" actId="478"/>
          <ac:spMkLst>
            <pc:docMk/>
            <pc:sldMk cId="826611201" sldId="387"/>
            <ac:spMk id="3" creationId="{AC4485AE-4643-92C4-25CD-6F3363704560}"/>
          </ac:spMkLst>
        </pc:spChg>
        <pc:spChg chg="add mod">
          <ac:chgData name="Braidan Duffy" userId="8ec18d3d-6fdf-489b-8ea9-501a0a9031aa" providerId="ADAL" clId="{16D3E9A5-74B4-4D91-89A1-B4E6CC1948C3}" dt="2023-03-22T01:16:27.402" v="9321" actId="1076"/>
          <ac:spMkLst>
            <pc:docMk/>
            <pc:sldMk cId="826611201" sldId="387"/>
            <ac:spMk id="36" creationId="{38152E6C-F77E-8FC8-FDFD-918AEEBAD146}"/>
          </ac:spMkLst>
        </pc:spChg>
        <pc:spChg chg="add mod">
          <ac:chgData name="Braidan Duffy" userId="8ec18d3d-6fdf-489b-8ea9-501a0a9031aa" providerId="ADAL" clId="{16D3E9A5-74B4-4D91-89A1-B4E6CC1948C3}" dt="2023-03-22T01:16:27.402" v="9321" actId="1076"/>
          <ac:spMkLst>
            <pc:docMk/>
            <pc:sldMk cId="826611201" sldId="387"/>
            <ac:spMk id="37" creationId="{59E02B34-184D-1A29-4D95-641972981541}"/>
          </ac:spMkLst>
        </pc:spChg>
        <pc:spChg chg="add mod">
          <ac:chgData name="Braidan Duffy" userId="8ec18d3d-6fdf-489b-8ea9-501a0a9031aa" providerId="ADAL" clId="{16D3E9A5-74B4-4D91-89A1-B4E6CC1948C3}" dt="2023-03-22T01:16:27.402" v="9321" actId="1076"/>
          <ac:spMkLst>
            <pc:docMk/>
            <pc:sldMk cId="826611201" sldId="387"/>
            <ac:spMk id="38" creationId="{FDB102BE-730C-38A5-7878-24AB7E54A5D9}"/>
          </ac:spMkLst>
        </pc:spChg>
        <pc:spChg chg="add mod">
          <ac:chgData name="Braidan Duffy" userId="8ec18d3d-6fdf-489b-8ea9-501a0a9031aa" providerId="ADAL" clId="{16D3E9A5-74B4-4D91-89A1-B4E6CC1948C3}" dt="2023-03-22T01:16:27.402" v="9321" actId="1076"/>
          <ac:spMkLst>
            <pc:docMk/>
            <pc:sldMk cId="826611201" sldId="387"/>
            <ac:spMk id="39" creationId="{187288C9-F009-CBB6-A5D0-30A560F824B1}"/>
          </ac:spMkLst>
        </pc:spChg>
        <pc:spChg chg="add mod">
          <ac:chgData name="Braidan Duffy" userId="8ec18d3d-6fdf-489b-8ea9-501a0a9031aa" providerId="ADAL" clId="{16D3E9A5-74B4-4D91-89A1-B4E6CC1948C3}" dt="2023-03-22T01:16:21.416" v="9320" actId="1076"/>
          <ac:spMkLst>
            <pc:docMk/>
            <pc:sldMk cId="826611201" sldId="387"/>
            <ac:spMk id="40" creationId="{34AB5C4E-AE1D-DCDC-40A9-E846514363EB}"/>
          </ac:spMkLst>
        </pc:spChg>
        <pc:spChg chg="add mod">
          <ac:chgData name="Braidan Duffy" userId="8ec18d3d-6fdf-489b-8ea9-501a0a9031aa" providerId="ADAL" clId="{16D3E9A5-74B4-4D91-89A1-B4E6CC1948C3}" dt="2023-03-22T01:17:39.238" v="9424" actId="1076"/>
          <ac:spMkLst>
            <pc:docMk/>
            <pc:sldMk cId="826611201" sldId="387"/>
            <ac:spMk id="41" creationId="{A9121678-E9BB-6ECE-9336-7ED9FB71F334}"/>
          </ac:spMkLst>
        </pc:spChg>
        <pc:spChg chg="add mod">
          <ac:chgData name="Braidan Duffy" userId="8ec18d3d-6fdf-489b-8ea9-501a0a9031aa" providerId="ADAL" clId="{16D3E9A5-74B4-4D91-89A1-B4E6CC1948C3}" dt="2023-03-22T01:17:59.736" v="9463" actId="1076"/>
          <ac:spMkLst>
            <pc:docMk/>
            <pc:sldMk cId="826611201" sldId="387"/>
            <ac:spMk id="42" creationId="{F40498C3-7567-0278-81AC-F2702FDD4EEE}"/>
          </ac:spMkLst>
        </pc:spChg>
        <pc:cxnChg chg="add mod">
          <ac:chgData name="Braidan Duffy" userId="8ec18d3d-6fdf-489b-8ea9-501a0a9031aa" providerId="ADAL" clId="{16D3E9A5-74B4-4D91-89A1-B4E6CC1948C3}" dt="2023-03-22T01:16:27.402" v="9321" actId="1076"/>
          <ac:cxnSpMkLst>
            <pc:docMk/>
            <pc:sldMk cId="826611201" sldId="387"/>
            <ac:cxnSpMk id="5" creationId="{31E4BD70-18C2-7401-4EE3-9CA1C24BA1F6}"/>
          </ac:cxnSpMkLst>
        </pc:cxnChg>
        <pc:cxnChg chg="add mod">
          <ac:chgData name="Braidan Duffy" userId="8ec18d3d-6fdf-489b-8ea9-501a0a9031aa" providerId="ADAL" clId="{16D3E9A5-74B4-4D91-89A1-B4E6CC1948C3}" dt="2023-03-22T01:16:27.402" v="9321" actId="1076"/>
          <ac:cxnSpMkLst>
            <pc:docMk/>
            <pc:sldMk cId="826611201" sldId="387"/>
            <ac:cxnSpMk id="11" creationId="{479B541C-B0E4-3179-6251-0A4F098AF6AE}"/>
          </ac:cxnSpMkLst>
        </pc:cxnChg>
        <pc:cxnChg chg="add mod">
          <ac:chgData name="Braidan Duffy" userId="8ec18d3d-6fdf-489b-8ea9-501a0a9031aa" providerId="ADAL" clId="{16D3E9A5-74B4-4D91-89A1-B4E6CC1948C3}" dt="2023-03-22T01:16:27.402" v="9321" actId="1076"/>
          <ac:cxnSpMkLst>
            <pc:docMk/>
            <pc:sldMk cId="826611201" sldId="387"/>
            <ac:cxnSpMk id="12" creationId="{9479402E-7D42-8169-D1B2-F905DD64ABAE}"/>
          </ac:cxnSpMkLst>
        </pc:cxnChg>
        <pc:cxnChg chg="add mod">
          <ac:chgData name="Braidan Duffy" userId="8ec18d3d-6fdf-489b-8ea9-501a0a9031aa" providerId="ADAL" clId="{16D3E9A5-74B4-4D91-89A1-B4E6CC1948C3}" dt="2023-03-22T01:16:27.402" v="9321" actId="1076"/>
          <ac:cxnSpMkLst>
            <pc:docMk/>
            <pc:sldMk cId="826611201" sldId="387"/>
            <ac:cxnSpMk id="16" creationId="{5D5AC2F0-4DCA-82ED-4BFF-6DB4C3068FB8}"/>
          </ac:cxnSpMkLst>
        </pc:cxnChg>
        <pc:cxnChg chg="add mod">
          <ac:chgData name="Braidan Duffy" userId="8ec18d3d-6fdf-489b-8ea9-501a0a9031aa" providerId="ADAL" clId="{16D3E9A5-74B4-4D91-89A1-B4E6CC1948C3}" dt="2023-03-22T01:16:27.402" v="9321" actId="1076"/>
          <ac:cxnSpMkLst>
            <pc:docMk/>
            <pc:sldMk cId="826611201" sldId="387"/>
            <ac:cxnSpMk id="17" creationId="{419AC581-65C8-9768-02B4-D3C265C7B22F}"/>
          </ac:cxnSpMkLst>
        </pc:cxnChg>
        <pc:cxnChg chg="add mod">
          <ac:chgData name="Braidan Duffy" userId="8ec18d3d-6fdf-489b-8ea9-501a0a9031aa" providerId="ADAL" clId="{16D3E9A5-74B4-4D91-89A1-B4E6CC1948C3}" dt="2023-03-22T01:16:27.402" v="9321" actId="1076"/>
          <ac:cxnSpMkLst>
            <pc:docMk/>
            <pc:sldMk cId="826611201" sldId="387"/>
            <ac:cxnSpMk id="18" creationId="{E0051600-1CC4-D596-C40E-36505E23148D}"/>
          </ac:cxnSpMkLst>
        </pc:cxnChg>
        <pc:cxnChg chg="add mod">
          <ac:chgData name="Braidan Duffy" userId="8ec18d3d-6fdf-489b-8ea9-501a0a9031aa" providerId="ADAL" clId="{16D3E9A5-74B4-4D91-89A1-B4E6CC1948C3}" dt="2023-03-22T01:16:27.402" v="9321" actId="1076"/>
          <ac:cxnSpMkLst>
            <pc:docMk/>
            <pc:sldMk cId="826611201" sldId="387"/>
            <ac:cxnSpMk id="20" creationId="{A20C2B38-7972-708F-7882-F7B79364A198}"/>
          </ac:cxnSpMkLst>
        </pc:cxnChg>
        <pc:cxnChg chg="add del mod">
          <ac:chgData name="Braidan Duffy" userId="8ec18d3d-6fdf-489b-8ea9-501a0a9031aa" providerId="ADAL" clId="{16D3E9A5-74B4-4D91-89A1-B4E6CC1948C3}" dt="2023-03-22T01:11:07.329" v="9068" actId="478"/>
          <ac:cxnSpMkLst>
            <pc:docMk/>
            <pc:sldMk cId="826611201" sldId="387"/>
            <ac:cxnSpMk id="21" creationId="{05321576-F5EC-C838-5F0B-20577E6C3B24}"/>
          </ac:cxnSpMkLst>
        </pc:cxnChg>
        <pc:cxnChg chg="add mod">
          <ac:chgData name="Braidan Duffy" userId="8ec18d3d-6fdf-489b-8ea9-501a0a9031aa" providerId="ADAL" clId="{16D3E9A5-74B4-4D91-89A1-B4E6CC1948C3}" dt="2023-03-22T01:16:27.402" v="9321" actId="1076"/>
          <ac:cxnSpMkLst>
            <pc:docMk/>
            <pc:sldMk cId="826611201" sldId="387"/>
            <ac:cxnSpMk id="22" creationId="{806772B6-10A0-63B3-B079-D5B5637DCF20}"/>
          </ac:cxnSpMkLst>
        </pc:cxnChg>
        <pc:cxnChg chg="add mod">
          <ac:chgData name="Braidan Duffy" userId="8ec18d3d-6fdf-489b-8ea9-501a0a9031aa" providerId="ADAL" clId="{16D3E9A5-74B4-4D91-89A1-B4E6CC1948C3}" dt="2023-03-22T01:16:27.402" v="9321" actId="1076"/>
          <ac:cxnSpMkLst>
            <pc:docMk/>
            <pc:sldMk cId="826611201" sldId="387"/>
            <ac:cxnSpMk id="23" creationId="{53BDB959-12BE-4ADE-DF7A-F50F7C8C0DD8}"/>
          </ac:cxnSpMkLst>
        </pc:cxnChg>
        <pc:cxnChg chg="add mod">
          <ac:chgData name="Braidan Duffy" userId="8ec18d3d-6fdf-489b-8ea9-501a0a9031aa" providerId="ADAL" clId="{16D3E9A5-74B4-4D91-89A1-B4E6CC1948C3}" dt="2023-03-22T01:16:27.402" v="9321" actId="1076"/>
          <ac:cxnSpMkLst>
            <pc:docMk/>
            <pc:sldMk cId="826611201" sldId="387"/>
            <ac:cxnSpMk id="31" creationId="{ED4B9AAB-83D6-301B-5C8D-E488DFF6130C}"/>
          </ac:cxnSpMkLst>
        </pc:cxnChg>
        <pc:cxnChg chg="add mod">
          <ac:chgData name="Braidan Duffy" userId="8ec18d3d-6fdf-489b-8ea9-501a0a9031aa" providerId="ADAL" clId="{16D3E9A5-74B4-4D91-89A1-B4E6CC1948C3}" dt="2023-03-22T01:16:27.402" v="9321" actId="1076"/>
          <ac:cxnSpMkLst>
            <pc:docMk/>
            <pc:sldMk cId="826611201" sldId="387"/>
            <ac:cxnSpMk id="32" creationId="{9915C0ED-E4C9-2458-92F5-E19183EB9394}"/>
          </ac:cxnSpMkLst>
        </pc:cxnChg>
        <pc:cxnChg chg="add mod">
          <ac:chgData name="Braidan Duffy" userId="8ec18d3d-6fdf-489b-8ea9-501a0a9031aa" providerId="ADAL" clId="{16D3E9A5-74B4-4D91-89A1-B4E6CC1948C3}" dt="2023-03-22T01:16:27.402" v="9321" actId="1076"/>
          <ac:cxnSpMkLst>
            <pc:docMk/>
            <pc:sldMk cId="826611201" sldId="387"/>
            <ac:cxnSpMk id="33" creationId="{DF79C5A2-3212-F191-A62E-10DBD9FFF825}"/>
          </ac:cxnSpMkLst>
        </pc:cxnChg>
        <pc:cxnChg chg="add mod">
          <ac:chgData name="Braidan Duffy" userId="8ec18d3d-6fdf-489b-8ea9-501a0a9031aa" providerId="ADAL" clId="{16D3E9A5-74B4-4D91-89A1-B4E6CC1948C3}" dt="2023-03-22T01:16:27.402" v="9321" actId="1076"/>
          <ac:cxnSpMkLst>
            <pc:docMk/>
            <pc:sldMk cId="826611201" sldId="387"/>
            <ac:cxnSpMk id="34" creationId="{C8301022-AAB8-EB59-6D6E-6EBA0A6186F2}"/>
          </ac:cxnSpMkLst>
        </pc:cxnChg>
        <pc:cxnChg chg="add mod">
          <ac:chgData name="Braidan Duffy" userId="8ec18d3d-6fdf-489b-8ea9-501a0a9031aa" providerId="ADAL" clId="{16D3E9A5-74B4-4D91-89A1-B4E6CC1948C3}" dt="2023-03-22T01:16:27.402" v="9321" actId="1076"/>
          <ac:cxnSpMkLst>
            <pc:docMk/>
            <pc:sldMk cId="826611201" sldId="387"/>
            <ac:cxnSpMk id="35" creationId="{6AA3740A-A41F-C4F5-7CCD-F31E94639ACD}"/>
          </ac:cxnSpMkLst>
        </pc:cxnChg>
      </pc:sldChg>
      <pc:sldChg chg="addSp delSp modSp new mod setBg setClrOvrMap">
        <pc:chgData name="Braidan Duffy" userId="8ec18d3d-6fdf-489b-8ea9-501a0a9031aa" providerId="ADAL" clId="{16D3E9A5-74B4-4D91-89A1-B4E6CC1948C3}" dt="2023-03-22T03:18:11.209" v="10010"/>
        <pc:sldMkLst>
          <pc:docMk/>
          <pc:sldMk cId="1369456774" sldId="388"/>
        </pc:sldMkLst>
        <pc:spChg chg="mod">
          <ac:chgData name="Braidan Duffy" userId="8ec18d3d-6fdf-489b-8ea9-501a0a9031aa" providerId="ADAL" clId="{16D3E9A5-74B4-4D91-89A1-B4E6CC1948C3}" dt="2023-03-22T03:17:59.592" v="10009" actId="26606"/>
          <ac:spMkLst>
            <pc:docMk/>
            <pc:sldMk cId="1369456774" sldId="388"/>
            <ac:spMk id="2" creationId="{67D5EE14-F652-A598-8185-5368A2BAE70E}"/>
          </ac:spMkLst>
        </pc:spChg>
        <pc:spChg chg="mod ord">
          <ac:chgData name="Braidan Duffy" userId="8ec18d3d-6fdf-489b-8ea9-501a0a9031aa" providerId="ADAL" clId="{16D3E9A5-74B4-4D91-89A1-B4E6CC1948C3}" dt="2023-03-22T03:17:59.592" v="10009" actId="26606"/>
          <ac:spMkLst>
            <pc:docMk/>
            <pc:sldMk cId="1369456774" sldId="388"/>
            <ac:spMk id="3" creationId="{28853909-466F-CAC4-8309-2EDD0EE8FAC4}"/>
          </ac:spMkLst>
        </pc:spChg>
        <pc:spChg chg="add del">
          <ac:chgData name="Braidan Duffy" userId="8ec18d3d-6fdf-489b-8ea9-501a0a9031aa" providerId="ADAL" clId="{16D3E9A5-74B4-4D91-89A1-B4E6CC1948C3}" dt="2023-03-22T03:17:59.592" v="10009" actId="26606"/>
          <ac:spMkLst>
            <pc:docMk/>
            <pc:sldMk cId="1369456774" sldId="388"/>
            <ac:spMk id="16" creationId="{46130003-5222-4875-8738-1217755C7AC3}"/>
          </ac:spMkLst>
        </pc:spChg>
        <pc:spChg chg="add del">
          <ac:chgData name="Braidan Duffy" userId="8ec18d3d-6fdf-489b-8ea9-501a0a9031aa" providerId="ADAL" clId="{16D3E9A5-74B4-4D91-89A1-B4E6CC1948C3}" dt="2023-03-22T03:17:59.592" v="10009" actId="26606"/>
          <ac:spMkLst>
            <pc:docMk/>
            <pc:sldMk cId="1369456774" sldId="388"/>
            <ac:spMk id="18" creationId="{3E388DCC-9257-412E-811D-30F74D4CB7AA}"/>
          </ac:spMkLst>
        </pc:spChg>
        <pc:spChg chg="add del">
          <ac:chgData name="Braidan Duffy" userId="8ec18d3d-6fdf-489b-8ea9-501a0a9031aa" providerId="ADAL" clId="{16D3E9A5-74B4-4D91-89A1-B4E6CC1948C3}" dt="2023-03-22T03:17:52.357" v="10004" actId="26606"/>
          <ac:spMkLst>
            <pc:docMk/>
            <pc:sldMk cId="1369456774" sldId="388"/>
            <ac:spMk id="23" creationId="{46130003-5222-4875-8738-1217755C7AC3}"/>
          </ac:spMkLst>
        </pc:spChg>
        <pc:spChg chg="add del">
          <ac:chgData name="Braidan Duffy" userId="8ec18d3d-6fdf-489b-8ea9-501a0a9031aa" providerId="ADAL" clId="{16D3E9A5-74B4-4D91-89A1-B4E6CC1948C3}" dt="2023-03-22T03:17:52.357" v="10004" actId="26606"/>
          <ac:spMkLst>
            <pc:docMk/>
            <pc:sldMk cId="1369456774" sldId="388"/>
            <ac:spMk id="25" creationId="{3E388DCC-9257-412E-811D-30F74D4CB7AA}"/>
          </ac:spMkLst>
        </pc:spChg>
        <pc:spChg chg="add del">
          <ac:chgData name="Braidan Duffy" userId="8ec18d3d-6fdf-489b-8ea9-501a0a9031aa" providerId="ADAL" clId="{16D3E9A5-74B4-4D91-89A1-B4E6CC1948C3}" dt="2023-03-22T03:17:58.214" v="10006" actId="26606"/>
          <ac:spMkLst>
            <pc:docMk/>
            <pc:sldMk cId="1369456774" sldId="388"/>
            <ac:spMk id="27" creationId="{0F164E5A-ABC0-4A97-86CA-5F7C26615F3C}"/>
          </ac:spMkLst>
        </pc:spChg>
        <pc:spChg chg="add del">
          <ac:chgData name="Braidan Duffy" userId="8ec18d3d-6fdf-489b-8ea9-501a0a9031aa" providerId="ADAL" clId="{16D3E9A5-74B4-4D91-89A1-B4E6CC1948C3}" dt="2023-03-22T03:17:58.214" v="10006" actId="26606"/>
          <ac:spMkLst>
            <pc:docMk/>
            <pc:sldMk cId="1369456774" sldId="388"/>
            <ac:spMk id="28" creationId="{C2393E8D-D10F-4FE1-AC21-8B44BEB50089}"/>
          </ac:spMkLst>
        </pc:spChg>
        <pc:spChg chg="add del">
          <ac:chgData name="Braidan Duffy" userId="8ec18d3d-6fdf-489b-8ea9-501a0a9031aa" providerId="ADAL" clId="{16D3E9A5-74B4-4D91-89A1-B4E6CC1948C3}" dt="2023-03-22T03:17:59.566" v="10008" actId="26606"/>
          <ac:spMkLst>
            <pc:docMk/>
            <pc:sldMk cId="1369456774" sldId="388"/>
            <ac:spMk id="30" creationId="{46130003-5222-4875-8738-1217755C7AC3}"/>
          </ac:spMkLst>
        </pc:spChg>
        <pc:spChg chg="add del">
          <ac:chgData name="Braidan Duffy" userId="8ec18d3d-6fdf-489b-8ea9-501a0a9031aa" providerId="ADAL" clId="{16D3E9A5-74B4-4D91-89A1-B4E6CC1948C3}" dt="2023-03-22T03:17:59.566" v="10008" actId="26606"/>
          <ac:spMkLst>
            <pc:docMk/>
            <pc:sldMk cId="1369456774" sldId="388"/>
            <ac:spMk id="31" creationId="{3E388DCC-9257-412E-811D-30F74D4CB7AA}"/>
          </ac:spMkLst>
        </pc:spChg>
        <pc:spChg chg="add">
          <ac:chgData name="Braidan Duffy" userId="8ec18d3d-6fdf-489b-8ea9-501a0a9031aa" providerId="ADAL" clId="{16D3E9A5-74B4-4D91-89A1-B4E6CC1948C3}" dt="2023-03-22T03:17:59.592" v="10009" actId="26606"/>
          <ac:spMkLst>
            <pc:docMk/>
            <pc:sldMk cId="1369456774" sldId="388"/>
            <ac:spMk id="33" creationId="{0F164E5A-ABC0-4A97-86CA-5F7C26615F3C}"/>
          </ac:spMkLst>
        </pc:spChg>
        <pc:spChg chg="add">
          <ac:chgData name="Braidan Duffy" userId="8ec18d3d-6fdf-489b-8ea9-501a0a9031aa" providerId="ADAL" clId="{16D3E9A5-74B4-4D91-89A1-B4E6CC1948C3}" dt="2023-03-22T03:17:59.592" v="10009" actId="26606"/>
          <ac:spMkLst>
            <pc:docMk/>
            <pc:sldMk cId="1369456774" sldId="388"/>
            <ac:spMk id="34" creationId="{C2393E8D-D10F-4FE1-AC21-8B44BEB50089}"/>
          </ac:spMkLst>
        </pc:spChg>
        <pc:picChg chg="add del mod">
          <ac:chgData name="Braidan Duffy" userId="8ec18d3d-6fdf-489b-8ea9-501a0a9031aa" providerId="ADAL" clId="{16D3E9A5-74B4-4D91-89A1-B4E6CC1948C3}" dt="2023-03-22T03:16:47.437" v="9987" actId="478"/>
          <ac:picMkLst>
            <pc:docMk/>
            <pc:sldMk cId="1369456774" sldId="388"/>
            <ac:picMk id="5" creationId="{495F7669-F94E-5F3E-F9F1-B1546E6C5A06}"/>
          </ac:picMkLst>
        </pc:picChg>
        <pc:picChg chg="add del mod">
          <ac:chgData name="Braidan Duffy" userId="8ec18d3d-6fdf-489b-8ea9-501a0a9031aa" providerId="ADAL" clId="{16D3E9A5-74B4-4D91-89A1-B4E6CC1948C3}" dt="2023-03-22T03:17:02.144" v="9991" actId="478"/>
          <ac:picMkLst>
            <pc:docMk/>
            <pc:sldMk cId="1369456774" sldId="388"/>
            <ac:picMk id="7" creationId="{19C55B2F-B595-D4D9-6F6D-BDFC823AC915}"/>
          </ac:picMkLst>
        </pc:picChg>
        <pc:picChg chg="add del mod">
          <ac:chgData name="Braidan Duffy" userId="8ec18d3d-6fdf-489b-8ea9-501a0a9031aa" providerId="ADAL" clId="{16D3E9A5-74B4-4D91-89A1-B4E6CC1948C3}" dt="2023-03-22T03:17:13.773" v="9995" actId="478"/>
          <ac:picMkLst>
            <pc:docMk/>
            <pc:sldMk cId="1369456774" sldId="388"/>
            <ac:picMk id="9" creationId="{97D4C772-F9B5-DE2D-5A1D-1950C5EBAB76}"/>
          </ac:picMkLst>
        </pc:picChg>
        <pc:picChg chg="add mod">
          <ac:chgData name="Braidan Duffy" userId="8ec18d3d-6fdf-489b-8ea9-501a0a9031aa" providerId="ADAL" clId="{16D3E9A5-74B4-4D91-89A1-B4E6CC1948C3}" dt="2023-03-22T03:17:59.592" v="10009" actId="26606"/>
          <ac:picMkLst>
            <pc:docMk/>
            <pc:sldMk cId="1369456774" sldId="388"/>
            <ac:picMk id="11" creationId="{EA8BC54F-9B72-96D0-167C-B6FEE150D89F}"/>
          </ac:picMkLst>
        </pc:picChg>
      </pc:sldChg>
      <pc:sldChg chg="addSp delSp modSp new mod setBg modClrScheme chgLayout">
        <pc:chgData name="Braidan Duffy" userId="8ec18d3d-6fdf-489b-8ea9-501a0a9031aa" providerId="ADAL" clId="{16D3E9A5-74B4-4D91-89A1-B4E6CC1948C3}" dt="2023-03-22T04:23:36.690" v="11030" actId="700"/>
        <pc:sldMkLst>
          <pc:docMk/>
          <pc:sldMk cId="2549434350" sldId="389"/>
        </pc:sldMkLst>
        <pc:spChg chg="mod ord">
          <ac:chgData name="Braidan Duffy" userId="8ec18d3d-6fdf-489b-8ea9-501a0a9031aa" providerId="ADAL" clId="{16D3E9A5-74B4-4D91-89A1-B4E6CC1948C3}" dt="2023-03-22T04:23:36.690" v="11030" actId="700"/>
          <ac:spMkLst>
            <pc:docMk/>
            <pc:sldMk cId="2549434350" sldId="389"/>
            <ac:spMk id="2" creationId="{CD344AF8-7359-8D18-28A3-C417FF4E542D}"/>
          </ac:spMkLst>
        </pc:spChg>
        <pc:spChg chg="mod ord">
          <ac:chgData name="Braidan Duffy" userId="8ec18d3d-6fdf-489b-8ea9-501a0a9031aa" providerId="ADAL" clId="{16D3E9A5-74B4-4D91-89A1-B4E6CC1948C3}" dt="2023-03-22T04:23:36.690" v="11030" actId="700"/>
          <ac:spMkLst>
            <pc:docMk/>
            <pc:sldMk cId="2549434350" sldId="389"/>
            <ac:spMk id="3" creationId="{1CF52F0C-237F-0864-D763-451E939ABA9A}"/>
          </ac:spMkLst>
        </pc:spChg>
        <pc:picChg chg="add del mod">
          <ac:chgData name="Braidan Duffy" userId="8ec18d3d-6fdf-489b-8ea9-501a0a9031aa" providerId="ADAL" clId="{16D3E9A5-74B4-4D91-89A1-B4E6CC1948C3}" dt="2023-03-22T04:07:29.039" v="10957" actId="478"/>
          <ac:picMkLst>
            <pc:docMk/>
            <pc:sldMk cId="2549434350" sldId="389"/>
            <ac:picMk id="5" creationId="{3A6BC5FD-5F3B-2283-6514-A4F395908CF1}"/>
          </ac:picMkLst>
        </pc:picChg>
      </pc:sldChg>
      <pc:sldChg chg="modSp new mod setBg">
        <pc:chgData name="Braidan Duffy" userId="8ec18d3d-6fdf-489b-8ea9-501a0a9031aa" providerId="ADAL" clId="{16D3E9A5-74B4-4D91-89A1-B4E6CC1948C3}" dt="2023-03-22T03:27:33.858" v="10539" actId="20577"/>
        <pc:sldMkLst>
          <pc:docMk/>
          <pc:sldMk cId="4124203697" sldId="390"/>
        </pc:sldMkLst>
        <pc:spChg chg="mod">
          <ac:chgData name="Braidan Duffy" userId="8ec18d3d-6fdf-489b-8ea9-501a0a9031aa" providerId="ADAL" clId="{16D3E9A5-74B4-4D91-89A1-B4E6CC1948C3}" dt="2023-03-22T03:14:24.258" v="9734" actId="20577"/>
          <ac:spMkLst>
            <pc:docMk/>
            <pc:sldMk cId="4124203697" sldId="390"/>
            <ac:spMk id="2" creationId="{BB37FA64-695C-F693-0644-56007C1C3465}"/>
          </ac:spMkLst>
        </pc:spChg>
        <pc:spChg chg="mod">
          <ac:chgData name="Braidan Duffy" userId="8ec18d3d-6fdf-489b-8ea9-501a0a9031aa" providerId="ADAL" clId="{16D3E9A5-74B4-4D91-89A1-B4E6CC1948C3}" dt="2023-03-22T03:27:33.858" v="10539" actId="20577"/>
          <ac:spMkLst>
            <pc:docMk/>
            <pc:sldMk cId="4124203697" sldId="390"/>
            <ac:spMk id="3" creationId="{ADA0AE14-2A71-1168-9F2F-B9F608EDBB09}"/>
          </ac:spMkLst>
        </pc:spChg>
      </pc:sldChg>
      <pc:sldChg chg="addSp modSp new mod setBg">
        <pc:chgData name="Braidan Duffy" userId="8ec18d3d-6fdf-489b-8ea9-501a0a9031aa" providerId="ADAL" clId="{16D3E9A5-74B4-4D91-89A1-B4E6CC1948C3}" dt="2023-03-22T04:05:06.602" v="10953" actId="20577"/>
        <pc:sldMkLst>
          <pc:docMk/>
          <pc:sldMk cId="2101140702" sldId="391"/>
        </pc:sldMkLst>
        <pc:spChg chg="mod">
          <ac:chgData name="Braidan Duffy" userId="8ec18d3d-6fdf-489b-8ea9-501a0a9031aa" providerId="ADAL" clId="{16D3E9A5-74B4-4D91-89A1-B4E6CC1948C3}" dt="2023-03-22T03:49:12.937" v="10641" actId="20577"/>
          <ac:spMkLst>
            <pc:docMk/>
            <pc:sldMk cId="2101140702" sldId="391"/>
            <ac:spMk id="2" creationId="{1E5FE188-75FD-C7A0-F99F-9EC0B5C0366D}"/>
          </ac:spMkLst>
        </pc:spChg>
        <pc:spChg chg="mod">
          <ac:chgData name="Braidan Duffy" userId="8ec18d3d-6fdf-489b-8ea9-501a0a9031aa" providerId="ADAL" clId="{16D3E9A5-74B4-4D91-89A1-B4E6CC1948C3}" dt="2023-03-22T04:05:06.602" v="10953" actId="20577"/>
          <ac:spMkLst>
            <pc:docMk/>
            <pc:sldMk cId="2101140702" sldId="391"/>
            <ac:spMk id="3" creationId="{3191622C-1A53-BB54-5A86-6AFC7100A18B}"/>
          </ac:spMkLst>
        </pc:spChg>
        <pc:picChg chg="add mod">
          <ac:chgData name="Braidan Duffy" userId="8ec18d3d-6fdf-489b-8ea9-501a0a9031aa" providerId="ADAL" clId="{16D3E9A5-74B4-4D91-89A1-B4E6CC1948C3}" dt="2023-03-22T04:03:59.350" v="10919" actId="1035"/>
          <ac:picMkLst>
            <pc:docMk/>
            <pc:sldMk cId="2101140702" sldId="391"/>
            <ac:picMk id="5" creationId="{A1A33521-687A-5D64-C97D-152A6F2D54E1}"/>
          </ac:picMkLst>
        </pc:picChg>
      </pc:sldChg>
      <pc:sldChg chg="add del setBg">
        <pc:chgData name="Braidan Duffy" userId="8ec18d3d-6fdf-489b-8ea9-501a0a9031aa" providerId="ADAL" clId="{16D3E9A5-74B4-4D91-89A1-B4E6CC1948C3}" dt="2023-03-22T03:48:36.013" v="10619"/>
        <pc:sldMkLst>
          <pc:docMk/>
          <pc:sldMk cId="3530408714" sldId="391"/>
        </pc:sldMkLst>
      </pc:sldChg>
      <pc:sldChg chg="addSp delSp modSp new mod setBg">
        <pc:chgData name="Braidan Duffy" userId="8ec18d3d-6fdf-489b-8ea9-501a0a9031aa" providerId="ADAL" clId="{16D3E9A5-74B4-4D91-89A1-B4E6CC1948C3}" dt="2023-03-22T04:28:39.963" v="11450" actId="207"/>
        <pc:sldMkLst>
          <pc:docMk/>
          <pc:sldMk cId="2868093145" sldId="392"/>
        </pc:sldMkLst>
        <pc:spChg chg="mod">
          <ac:chgData name="Braidan Duffy" userId="8ec18d3d-6fdf-489b-8ea9-501a0a9031aa" providerId="ADAL" clId="{16D3E9A5-74B4-4D91-89A1-B4E6CC1948C3}" dt="2023-03-22T04:24:26.266" v="11042" actId="20577"/>
          <ac:spMkLst>
            <pc:docMk/>
            <pc:sldMk cId="2868093145" sldId="392"/>
            <ac:spMk id="2" creationId="{E9F85DB9-1779-59C1-3F9C-F7F60EF806A8}"/>
          </ac:spMkLst>
        </pc:spChg>
        <pc:spChg chg="add del mod">
          <ac:chgData name="Braidan Duffy" userId="8ec18d3d-6fdf-489b-8ea9-501a0a9031aa" providerId="ADAL" clId="{16D3E9A5-74B4-4D91-89A1-B4E6CC1948C3}" dt="2023-03-22T04:26:42.463" v="11106" actId="26606"/>
          <ac:spMkLst>
            <pc:docMk/>
            <pc:sldMk cId="2868093145" sldId="392"/>
            <ac:spMk id="3" creationId="{6314BDA1-634F-9DF8-6CA8-06C3DA92069F}"/>
          </ac:spMkLst>
        </pc:spChg>
        <pc:graphicFrameChg chg="add del">
          <ac:chgData name="Braidan Duffy" userId="8ec18d3d-6fdf-489b-8ea9-501a0a9031aa" providerId="ADAL" clId="{16D3E9A5-74B4-4D91-89A1-B4E6CC1948C3}" dt="2023-03-22T04:26:42.444" v="11105" actId="26606"/>
          <ac:graphicFrameMkLst>
            <pc:docMk/>
            <pc:sldMk cId="2868093145" sldId="392"/>
            <ac:graphicFrameMk id="5" creationId="{D4BEBA64-75E0-9845-54F9-A2190C335AE7}"/>
          </ac:graphicFrameMkLst>
        </pc:graphicFrameChg>
        <pc:graphicFrameChg chg="add mod modGraphic">
          <ac:chgData name="Braidan Duffy" userId="8ec18d3d-6fdf-489b-8ea9-501a0a9031aa" providerId="ADAL" clId="{16D3E9A5-74B4-4D91-89A1-B4E6CC1948C3}" dt="2023-03-22T04:28:39.963" v="11450" actId="207"/>
          <ac:graphicFrameMkLst>
            <pc:docMk/>
            <pc:sldMk cId="2868093145" sldId="392"/>
            <ac:graphicFrameMk id="7" creationId="{3BB790F3-7A6C-B11D-6666-098E5B84D2E1}"/>
          </ac:graphicFrameMkLst>
        </pc:graphicFrameChg>
      </pc:sldChg>
      <pc:sldChg chg="addSp delSp modSp new mod setBg addAnim delAnim modAnim">
        <pc:chgData name="Braidan Duffy" userId="8ec18d3d-6fdf-489b-8ea9-501a0a9031aa" providerId="ADAL" clId="{16D3E9A5-74B4-4D91-89A1-B4E6CC1948C3}" dt="2023-03-22T04:22:52.604" v="11025"/>
        <pc:sldMkLst>
          <pc:docMk/>
          <pc:sldMk cId="380189055" sldId="393"/>
        </pc:sldMkLst>
        <pc:spChg chg="del">
          <ac:chgData name="Braidan Duffy" userId="8ec18d3d-6fdf-489b-8ea9-501a0a9031aa" providerId="ADAL" clId="{16D3E9A5-74B4-4D91-89A1-B4E6CC1948C3}" dt="2023-03-22T04:10:24.208" v="10960" actId="478"/>
          <ac:spMkLst>
            <pc:docMk/>
            <pc:sldMk cId="380189055" sldId="393"/>
            <ac:spMk id="2" creationId="{5CF5465F-A14B-CEE2-8BFC-D25797299481}"/>
          </ac:spMkLst>
        </pc:spChg>
        <pc:spChg chg="del">
          <ac:chgData name="Braidan Duffy" userId="8ec18d3d-6fdf-489b-8ea9-501a0a9031aa" providerId="ADAL" clId="{16D3E9A5-74B4-4D91-89A1-B4E6CC1948C3}" dt="2023-03-22T04:10:25.707" v="10961" actId="478"/>
          <ac:spMkLst>
            <pc:docMk/>
            <pc:sldMk cId="380189055" sldId="393"/>
            <ac:spMk id="3" creationId="{E8CF5FB3-4916-9EC7-222C-7CDA1026C8E0}"/>
          </ac:spMkLst>
        </pc:spChg>
        <pc:spChg chg="add del">
          <ac:chgData name="Braidan Duffy" userId="8ec18d3d-6fdf-489b-8ea9-501a0a9031aa" providerId="ADAL" clId="{16D3E9A5-74B4-4D91-89A1-B4E6CC1948C3}" dt="2023-03-22T04:10:55.786" v="10969" actId="26606"/>
          <ac:spMkLst>
            <pc:docMk/>
            <pc:sldMk cId="380189055" sldId="393"/>
            <ac:spMk id="10" creationId="{97B3FE1F-465D-4ECC-963E-411A6B9D0ED6}"/>
          </ac:spMkLst>
        </pc:spChg>
        <pc:spChg chg="add del">
          <ac:chgData name="Braidan Duffy" userId="8ec18d3d-6fdf-489b-8ea9-501a0a9031aa" providerId="ADAL" clId="{16D3E9A5-74B4-4D91-89A1-B4E6CC1948C3}" dt="2023-03-22T04:10:55.786" v="10969" actId="26606"/>
          <ac:spMkLst>
            <pc:docMk/>
            <pc:sldMk cId="380189055" sldId="393"/>
            <ac:spMk id="12" creationId="{6FF5F78A-2E17-423D-8913-F994DD012AAD}"/>
          </ac:spMkLst>
        </pc:spChg>
        <pc:picChg chg="add mod">
          <ac:chgData name="Braidan Duffy" userId="8ec18d3d-6fdf-489b-8ea9-501a0a9031aa" providerId="ADAL" clId="{16D3E9A5-74B4-4D91-89A1-B4E6CC1948C3}" dt="2023-03-22T04:11:10.264" v="10972" actId="27614"/>
          <ac:picMkLst>
            <pc:docMk/>
            <pc:sldMk cId="380189055" sldId="393"/>
            <ac:picMk id="5" creationId="{F5545382-B3A7-D2CE-2AAD-199EFCC39F30}"/>
          </ac:picMkLst>
        </pc:picChg>
        <pc:cxnChg chg="add del mod">
          <ac:chgData name="Braidan Duffy" userId="8ec18d3d-6fdf-489b-8ea9-501a0a9031aa" providerId="ADAL" clId="{16D3E9A5-74B4-4D91-89A1-B4E6CC1948C3}" dt="2023-03-22T04:21:33.885" v="11015" actId="478"/>
          <ac:cxnSpMkLst>
            <pc:docMk/>
            <pc:sldMk cId="380189055" sldId="393"/>
            <ac:cxnSpMk id="7" creationId="{4D506A72-66AA-7DF5-A532-5D54A445DA61}"/>
          </ac:cxnSpMkLst>
        </pc:cxnChg>
        <pc:cxnChg chg="add del mod">
          <ac:chgData name="Braidan Duffy" userId="8ec18d3d-6fdf-489b-8ea9-501a0a9031aa" providerId="ADAL" clId="{16D3E9A5-74B4-4D91-89A1-B4E6CC1948C3}" dt="2023-03-22T04:21:33.885" v="11015" actId="478"/>
          <ac:cxnSpMkLst>
            <pc:docMk/>
            <pc:sldMk cId="380189055" sldId="393"/>
            <ac:cxnSpMk id="8" creationId="{6DB1E007-EDB2-98B3-12B0-C1AD310B60C8}"/>
          </ac:cxnSpMkLst>
        </pc:cxnChg>
      </pc:sldChg>
      <pc:sldChg chg="addSp modSp new mod">
        <pc:chgData name="Braidan Duffy" userId="8ec18d3d-6fdf-489b-8ea9-501a0a9031aa" providerId="ADAL" clId="{16D3E9A5-74B4-4D91-89A1-B4E6CC1948C3}" dt="2023-03-22T04:23:19.428" v="11029" actId="14100"/>
        <pc:sldMkLst>
          <pc:docMk/>
          <pc:sldMk cId="2797555438" sldId="394"/>
        </pc:sldMkLst>
        <pc:picChg chg="add mod">
          <ac:chgData name="Braidan Duffy" userId="8ec18d3d-6fdf-489b-8ea9-501a0a9031aa" providerId="ADAL" clId="{16D3E9A5-74B4-4D91-89A1-B4E6CC1948C3}" dt="2023-03-22T04:23:19.428" v="11029" actId="14100"/>
          <ac:picMkLst>
            <pc:docMk/>
            <pc:sldMk cId="2797555438" sldId="394"/>
            <ac:picMk id="5" creationId="{62417507-A2D7-1B4C-B9DC-CB23E36097DD}"/>
          </ac:picMkLst>
        </pc:picChg>
      </pc:sldChg>
      <pc:sldChg chg="new del setBg">
        <pc:chgData name="Braidan Duffy" userId="8ec18d3d-6fdf-489b-8ea9-501a0a9031aa" providerId="ADAL" clId="{16D3E9A5-74B4-4D91-89A1-B4E6CC1948C3}" dt="2023-03-22T04:29:19.935" v="11454" actId="47"/>
        <pc:sldMkLst>
          <pc:docMk/>
          <pc:sldMk cId="1031658922" sldId="395"/>
        </pc:sldMkLst>
      </pc:sldChg>
      <pc:sldChg chg="new del setBg">
        <pc:chgData name="Braidan Duffy" userId="8ec18d3d-6fdf-489b-8ea9-501a0a9031aa" providerId="ADAL" clId="{16D3E9A5-74B4-4D91-89A1-B4E6CC1948C3}" dt="2023-03-22T04:29:27.551" v="11458" actId="47"/>
        <pc:sldMkLst>
          <pc:docMk/>
          <pc:sldMk cId="355864319" sldId="396"/>
        </pc:sldMkLst>
      </pc:sldChg>
      <pc:sldChg chg="addSp delSp modSp add mod setBg modClrScheme modAnim chgLayout">
        <pc:chgData name="Braidan Duffy" userId="8ec18d3d-6fdf-489b-8ea9-501a0a9031aa" providerId="ADAL" clId="{16D3E9A5-74B4-4D91-89A1-B4E6CC1948C3}" dt="2023-03-22T04:42:07.277" v="11682" actId="20577"/>
        <pc:sldMkLst>
          <pc:docMk/>
          <pc:sldMk cId="936428428" sldId="397"/>
        </pc:sldMkLst>
        <pc:spChg chg="mod ord">
          <ac:chgData name="Braidan Duffy" userId="8ec18d3d-6fdf-489b-8ea9-501a0a9031aa" providerId="ADAL" clId="{16D3E9A5-74B4-4D91-89A1-B4E6CC1948C3}" dt="2023-03-22T04:35:27.986" v="11491" actId="700"/>
          <ac:spMkLst>
            <pc:docMk/>
            <pc:sldMk cId="936428428" sldId="397"/>
            <ac:spMk id="2" creationId="{E9F85DB9-1779-59C1-3F9C-F7F60EF806A8}"/>
          </ac:spMkLst>
        </pc:spChg>
        <pc:spChg chg="add del mod">
          <ac:chgData name="Braidan Duffy" userId="8ec18d3d-6fdf-489b-8ea9-501a0a9031aa" providerId="ADAL" clId="{16D3E9A5-74B4-4D91-89A1-B4E6CC1948C3}" dt="2023-03-22T04:29:43.225" v="11479" actId="478"/>
          <ac:spMkLst>
            <pc:docMk/>
            <pc:sldMk cId="936428428" sldId="397"/>
            <ac:spMk id="4" creationId="{7692D8DA-62CC-73A2-88F4-31447AB76268}"/>
          </ac:spMkLst>
        </pc:spChg>
        <pc:spChg chg="add del mod">
          <ac:chgData name="Braidan Duffy" userId="8ec18d3d-6fdf-489b-8ea9-501a0a9031aa" providerId="ADAL" clId="{16D3E9A5-74B4-4D91-89A1-B4E6CC1948C3}" dt="2023-03-22T04:35:05.329" v="11487" actId="478"/>
          <ac:spMkLst>
            <pc:docMk/>
            <pc:sldMk cId="936428428" sldId="397"/>
            <ac:spMk id="8" creationId="{4C59837E-E23F-6A05-35B2-CABFA1631A61}"/>
          </ac:spMkLst>
        </pc:spChg>
        <pc:spChg chg="add del mod ord">
          <ac:chgData name="Braidan Duffy" userId="8ec18d3d-6fdf-489b-8ea9-501a0a9031aa" providerId="ADAL" clId="{16D3E9A5-74B4-4D91-89A1-B4E6CC1948C3}" dt="2023-03-22T04:35:27.986" v="11491" actId="700"/>
          <ac:spMkLst>
            <pc:docMk/>
            <pc:sldMk cId="936428428" sldId="397"/>
            <ac:spMk id="11" creationId="{C0F369AB-A8F9-5747-BE3E-443D550462C7}"/>
          </ac:spMkLst>
        </pc:spChg>
        <pc:spChg chg="add del mod ord">
          <ac:chgData name="Braidan Duffy" userId="8ec18d3d-6fdf-489b-8ea9-501a0a9031aa" providerId="ADAL" clId="{16D3E9A5-74B4-4D91-89A1-B4E6CC1948C3}" dt="2023-03-22T04:35:27.986" v="11491" actId="700"/>
          <ac:spMkLst>
            <pc:docMk/>
            <pc:sldMk cId="936428428" sldId="397"/>
            <ac:spMk id="12" creationId="{0BA84FD0-2930-53DE-8396-4B782A9E975D}"/>
          </ac:spMkLst>
        </pc:spChg>
        <pc:spChg chg="add del mod ord">
          <ac:chgData name="Braidan Duffy" userId="8ec18d3d-6fdf-489b-8ea9-501a0a9031aa" providerId="ADAL" clId="{16D3E9A5-74B4-4D91-89A1-B4E6CC1948C3}" dt="2023-03-22T04:35:27.986" v="11491" actId="700"/>
          <ac:spMkLst>
            <pc:docMk/>
            <pc:sldMk cId="936428428" sldId="397"/>
            <ac:spMk id="13" creationId="{9CFC5C28-EB81-C0B0-FA08-EA8B269AC468}"/>
          </ac:spMkLst>
        </pc:spChg>
        <pc:spChg chg="add del mod ord">
          <ac:chgData name="Braidan Duffy" userId="8ec18d3d-6fdf-489b-8ea9-501a0a9031aa" providerId="ADAL" clId="{16D3E9A5-74B4-4D91-89A1-B4E6CC1948C3}" dt="2023-03-22T04:35:27.986" v="11491" actId="700"/>
          <ac:spMkLst>
            <pc:docMk/>
            <pc:sldMk cId="936428428" sldId="397"/>
            <ac:spMk id="14" creationId="{E6ED0965-12C1-FDDF-B115-76CFACF34DCA}"/>
          </ac:spMkLst>
        </pc:spChg>
        <pc:spChg chg="add del mod ord">
          <ac:chgData name="Braidan Duffy" userId="8ec18d3d-6fdf-489b-8ea9-501a0a9031aa" providerId="ADAL" clId="{16D3E9A5-74B4-4D91-89A1-B4E6CC1948C3}" dt="2023-03-22T04:35:31.124" v="11492" actId="478"/>
          <ac:spMkLst>
            <pc:docMk/>
            <pc:sldMk cId="936428428" sldId="397"/>
            <ac:spMk id="15" creationId="{6C50988F-4AEA-8D6C-407C-69CAF73E834B}"/>
          </ac:spMkLst>
        </pc:spChg>
        <pc:spChg chg="add del mod ord">
          <ac:chgData name="Braidan Duffy" userId="8ec18d3d-6fdf-489b-8ea9-501a0a9031aa" providerId="ADAL" clId="{16D3E9A5-74B4-4D91-89A1-B4E6CC1948C3}" dt="2023-03-22T04:35:31.907" v="11493" actId="478"/>
          <ac:spMkLst>
            <pc:docMk/>
            <pc:sldMk cId="936428428" sldId="397"/>
            <ac:spMk id="16" creationId="{EFD1F8ED-6916-2D10-AECB-BCA3F329A876}"/>
          </ac:spMkLst>
        </pc:spChg>
        <pc:spChg chg="add mod">
          <ac:chgData name="Braidan Duffy" userId="8ec18d3d-6fdf-489b-8ea9-501a0a9031aa" providerId="ADAL" clId="{16D3E9A5-74B4-4D91-89A1-B4E6CC1948C3}" dt="2023-03-22T04:42:07.277" v="11682" actId="20577"/>
          <ac:spMkLst>
            <pc:docMk/>
            <pc:sldMk cId="936428428" sldId="397"/>
            <ac:spMk id="17" creationId="{2CF40275-4F5C-AAB9-5390-79557345231E}"/>
          </ac:spMkLst>
        </pc:spChg>
        <pc:spChg chg="add mod">
          <ac:chgData name="Braidan Duffy" userId="8ec18d3d-6fdf-489b-8ea9-501a0a9031aa" providerId="ADAL" clId="{16D3E9A5-74B4-4D91-89A1-B4E6CC1948C3}" dt="2023-03-22T04:37:23.994" v="11680" actId="1076"/>
          <ac:spMkLst>
            <pc:docMk/>
            <pc:sldMk cId="936428428" sldId="397"/>
            <ac:spMk id="18" creationId="{C7D347C2-4959-576A-9D4B-2CD7E829701A}"/>
          </ac:spMkLst>
        </pc:spChg>
        <pc:graphicFrameChg chg="del mod">
          <ac:chgData name="Braidan Duffy" userId="8ec18d3d-6fdf-489b-8ea9-501a0a9031aa" providerId="ADAL" clId="{16D3E9A5-74B4-4D91-89A1-B4E6CC1948C3}" dt="2023-03-22T04:29:41.562" v="11478" actId="478"/>
          <ac:graphicFrameMkLst>
            <pc:docMk/>
            <pc:sldMk cId="936428428" sldId="397"/>
            <ac:graphicFrameMk id="7" creationId="{3BB790F3-7A6C-B11D-6666-098E5B84D2E1}"/>
          </ac:graphicFrameMkLst>
        </pc:graphicFrameChg>
        <pc:picChg chg="add mod">
          <ac:chgData name="Braidan Duffy" userId="8ec18d3d-6fdf-489b-8ea9-501a0a9031aa" providerId="ADAL" clId="{16D3E9A5-74B4-4D91-89A1-B4E6CC1948C3}" dt="2023-03-22T04:35:44.623" v="11497" actId="14100"/>
          <ac:picMkLst>
            <pc:docMk/>
            <pc:sldMk cId="936428428" sldId="397"/>
            <ac:picMk id="6" creationId="{6F3C030A-EC17-AC4C-20B3-58E68EDBC870}"/>
          </ac:picMkLst>
        </pc:picChg>
        <pc:picChg chg="add mod">
          <ac:chgData name="Braidan Duffy" userId="8ec18d3d-6fdf-489b-8ea9-501a0a9031aa" providerId="ADAL" clId="{16D3E9A5-74B4-4D91-89A1-B4E6CC1948C3}" dt="2023-03-22T04:41:36.134" v="11681" actId="14826"/>
          <ac:picMkLst>
            <pc:docMk/>
            <pc:sldMk cId="936428428" sldId="397"/>
            <ac:picMk id="10" creationId="{0198DD00-DD1C-F269-6C30-7FA55786A281}"/>
          </ac:picMkLst>
        </pc:picChg>
      </pc:sldChg>
      <pc:sldChg chg="addSp delSp modSp new mod setBg modClrScheme chgLayout">
        <pc:chgData name="Braidan Duffy" userId="8ec18d3d-6fdf-489b-8ea9-501a0a9031aa" providerId="ADAL" clId="{16D3E9A5-74B4-4D91-89A1-B4E6CC1948C3}" dt="2023-03-22T04:45:43.277" v="12476" actId="33524"/>
        <pc:sldMkLst>
          <pc:docMk/>
          <pc:sldMk cId="3803125272" sldId="398"/>
        </pc:sldMkLst>
        <pc:spChg chg="del mod ord">
          <ac:chgData name="Braidan Duffy" userId="8ec18d3d-6fdf-489b-8ea9-501a0a9031aa" providerId="ADAL" clId="{16D3E9A5-74B4-4D91-89A1-B4E6CC1948C3}" dt="2023-03-22T04:42:26.290" v="11684" actId="700"/>
          <ac:spMkLst>
            <pc:docMk/>
            <pc:sldMk cId="3803125272" sldId="398"/>
            <ac:spMk id="2" creationId="{1E204142-B995-DBC7-2CAE-AF82A1B1FCF8}"/>
          </ac:spMkLst>
        </pc:spChg>
        <pc:spChg chg="del mod ord">
          <ac:chgData name="Braidan Duffy" userId="8ec18d3d-6fdf-489b-8ea9-501a0a9031aa" providerId="ADAL" clId="{16D3E9A5-74B4-4D91-89A1-B4E6CC1948C3}" dt="2023-03-22T04:42:26.290" v="11684" actId="700"/>
          <ac:spMkLst>
            <pc:docMk/>
            <pc:sldMk cId="3803125272" sldId="398"/>
            <ac:spMk id="3" creationId="{8378520F-D7A7-CB70-E4A2-EBD7178D7686}"/>
          </ac:spMkLst>
        </pc:spChg>
        <pc:spChg chg="del">
          <ac:chgData name="Braidan Duffy" userId="8ec18d3d-6fdf-489b-8ea9-501a0a9031aa" providerId="ADAL" clId="{16D3E9A5-74B4-4D91-89A1-B4E6CC1948C3}" dt="2023-03-22T04:42:26.290" v="11684" actId="700"/>
          <ac:spMkLst>
            <pc:docMk/>
            <pc:sldMk cId="3803125272" sldId="398"/>
            <ac:spMk id="4" creationId="{CD2513B7-C8D8-B638-8EB2-CAE427A021F3}"/>
          </ac:spMkLst>
        </pc:spChg>
        <pc:spChg chg="add mod ord">
          <ac:chgData name="Braidan Duffy" userId="8ec18d3d-6fdf-489b-8ea9-501a0a9031aa" providerId="ADAL" clId="{16D3E9A5-74B4-4D91-89A1-B4E6CC1948C3}" dt="2023-03-22T04:43:14.365" v="11706" actId="20577"/>
          <ac:spMkLst>
            <pc:docMk/>
            <pc:sldMk cId="3803125272" sldId="398"/>
            <ac:spMk id="5" creationId="{AA0959D8-2F46-D9E0-30F0-2196E06C0951}"/>
          </ac:spMkLst>
        </pc:spChg>
        <pc:spChg chg="add mod ord">
          <ac:chgData name="Braidan Duffy" userId="8ec18d3d-6fdf-489b-8ea9-501a0a9031aa" providerId="ADAL" clId="{16D3E9A5-74B4-4D91-89A1-B4E6CC1948C3}" dt="2023-03-22T04:45:43.277" v="12476" actId="33524"/>
          <ac:spMkLst>
            <pc:docMk/>
            <pc:sldMk cId="3803125272" sldId="398"/>
            <ac:spMk id="6" creationId="{60CD4AAE-81D4-06E7-83AD-6171C58F3208}"/>
          </ac:spMkLst>
        </pc:spChg>
      </pc:sldChg>
      <pc:sldChg chg="addSp delSp modSp new del mod delAnim modAnim">
        <pc:chgData name="Braidan Duffy" userId="8ec18d3d-6fdf-489b-8ea9-501a0a9031aa" providerId="ADAL" clId="{16D3E9A5-74B4-4D91-89A1-B4E6CC1948C3}" dt="2023-04-02T19:13:04.436" v="24436" actId="47"/>
        <pc:sldMkLst>
          <pc:docMk/>
          <pc:sldMk cId="3917801649" sldId="399"/>
        </pc:sldMkLst>
        <pc:spChg chg="mod">
          <ac:chgData name="Braidan Duffy" userId="8ec18d3d-6fdf-489b-8ea9-501a0a9031aa" providerId="ADAL" clId="{16D3E9A5-74B4-4D91-89A1-B4E6CC1948C3}" dt="2023-03-22T04:57:12.591" v="12801" actId="20577"/>
          <ac:spMkLst>
            <pc:docMk/>
            <pc:sldMk cId="3917801649" sldId="399"/>
            <ac:spMk id="2" creationId="{9E57674E-B5EA-2D1A-E8EA-1809429198EF}"/>
          </ac:spMkLst>
        </pc:spChg>
        <pc:spChg chg="mod">
          <ac:chgData name="Braidan Duffy" userId="8ec18d3d-6fdf-489b-8ea9-501a0a9031aa" providerId="ADAL" clId="{16D3E9A5-74B4-4D91-89A1-B4E6CC1948C3}" dt="2023-03-22T05:32:53.759" v="13540" actId="20577"/>
          <ac:spMkLst>
            <pc:docMk/>
            <pc:sldMk cId="3917801649" sldId="399"/>
            <ac:spMk id="3" creationId="{DFBEC33F-7240-AEC6-C4C3-03914F2B09FD}"/>
          </ac:spMkLst>
        </pc:spChg>
        <pc:picChg chg="add del mod">
          <ac:chgData name="Braidan Duffy" userId="8ec18d3d-6fdf-489b-8ea9-501a0a9031aa" providerId="ADAL" clId="{16D3E9A5-74B4-4D91-89A1-B4E6CC1948C3}" dt="2023-03-22T04:59:08.330" v="13022" actId="931"/>
          <ac:picMkLst>
            <pc:docMk/>
            <pc:sldMk cId="3917801649" sldId="399"/>
            <ac:picMk id="5" creationId="{67B1E989-0DAC-2BE8-8FDE-82EF9BCC281E}"/>
          </ac:picMkLst>
        </pc:picChg>
        <pc:picChg chg="add del mod">
          <ac:chgData name="Braidan Duffy" userId="8ec18d3d-6fdf-489b-8ea9-501a0a9031aa" providerId="ADAL" clId="{16D3E9A5-74B4-4D91-89A1-B4E6CC1948C3}" dt="2023-03-22T04:59:08.330" v="13022" actId="931"/>
          <ac:picMkLst>
            <pc:docMk/>
            <pc:sldMk cId="3917801649" sldId="399"/>
            <ac:picMk id="7" creationId="{1C299CE6-24D1-BB63-D1D1-3B5F82AF2CFE}"/>
          </ac:picMkLst>
        </pc:picChg>
        <pc:picChg chg="add del mod">
          <ac:chgData name="Braidan Duffy" userId="8ec18d3d-6fdf-489b-8ea9-501a0a9031aa" providerId="ADAL" clId="{16D3E9A5-74B4-4D91-89A1-B4E6CC1948C3}" dt="2023-03-22T04:59:08.330" v="13022" actId="931"/>
          <ac:picMkLst>
            <pc:docMk/>
            <pc:sldMk cId="3917801649" sldId="399"/>
            <ac:picMk id="9" creationId="{6B8C7D0C-BFF9-94F1-52A9-B004D2733C2D}"/>
          </ac:picMkLst>
        </pc:picChg>
        <pc:picChg chg="add del mod">
          <ac:chgData name="Braidan Duffy" userId="8ec18d3d-6fdf-489b-8ea9-501a0a9031aa" providerId="ADAL" clId="{16D3E9A5-74B4-4D91-89A1-B4E6CC1948C3}" dt="2023-03-22T04:59:08.330" v="13022" actId="931"/>
          <ac:picMkLst>
            <pc:docMk/>
            <pc:sldMk cId="3917801649" sldId="399"/>
            <ac:picMk id="11" creationId="{E28C464E-0207-D912-464E-00A61F08E1F3}"/>
          </ac:picMkLst>
        </pc:picChg>
        <pc:picChg chg="add del mod">
          <ac:chgData name="Braidan Duffy" userId="8ec18d3d-6fdf-489b-8ea9-501a0a9031aa" providerId="ADAL" clId="{16D3E9A5-74B4-4D91-89A1-B4E6CC1948C3}" dt="2023-03-22T04:59:25.664" v="13028" actId="478"/>
          <ac:picMkLst>
            <pc:docMk/>
            <pc:sldMk cId="3917801649" sldId="399"/>
            <ac:picMk id="13" creationId="{9E45890C-BDE9-9CF1-5FD2-75D01ED66D12}"/>
          </ac:picMkLst>
        </pc:picChg>
        <pc:picChg chg="add del mod">
          <ac:chgData name="Braidan Duffy" userId="8ec18d3d-6fdf-489b-8ea9-501a0a9031aa" providerId="ADAL" clId="{16D3E9A5-74B4-4D91-89A1-B4E6CC1948C3}" dt="2023-03-22T05:13:14.302" v="13031" actId="21"/>
          <ac:picMkLst>
            <pc:docMk/>
            <pc:sldMk cId="3917801649" sldId="399"/>
            <ac:picMk id="14" creationId="{991B5D6B-24E2-AF57-7E8F-294418364C5C}"/>
          </ac:picMkLst>
        </pc:picChg>
      </pc:sldChg>
      <pc:sldChg chg="addSp modSp new del modAnim">
        <pc:chgData name="Braidan Duffy" userId="8ec18d3d-6fdf-489b-8ea9-501a0a9031aa" providerId="ADAL" clId="{16D3E9A5-74B4-4D91-89A1-B4E6CC1948C3}" dt="2023-04-02T19:12:06.502" v="24433" actId="2696"/>
        <pc:sldMkLst>
          <pc:docMk/>
          <pc:sldMk cId="2406630901" sldId="400"/>
        </pc:sldMkLst>
        <pc:picChg chg="add mod">
          <ac:chgData name="Braidan Duffy" userId="8ec18d3d-6fdf-489b-8ea9-501a0a9031aa" providerId="ADAL" clId="{16D3E9A5-74B4-4D91-89A1-B4E6CC1948C3}" dt="2023-03-22T05:13:17.866" v="13033"/>
          <ac:picMkLst>
            <pc:docMk/>
            <pc:sldMk cId="2406630901" sldId="400"/>
            <ac:picMk id="4" creationId="{29DBF6CA-31A4-E50C-F9E5-F85EC1C7B21A}"/>
          </ac:picMkLst>
        </pc:picChg>
      </pc:sldChg>
      <pc:sldChg chg="add">
        <pc:chgData name="Braidan Duffy" userId="8ec18d3d-6fdf-489b-8ea9-501a0a9031aa" providerId="ADAL" clId="{16D3E9A5-74B4-4D91-89A1-B4E6CC1948C3}" dt="2023-04-02T19:12:11.914" v="24434"/>
        <pc:sldMkLst>
          <pc:docMk/>
          <pc:sldMk cId="3892059754" sldId="400"/>
        </pc:sldMkLst>
      </pc:sldChg>
      <pc:sldChg chg="add setBg">
        <pc:chgData name="Braidan Duffy" userId="8ec18d3d-6fdf-489b-8ea9-501a0a9031aa" providerId="ADAL" clId="{16D3E9A5-74B4-4D91-89A1-B4E6CC1948C3}" dt="2023-04-02T19:12:11.914" v="24434"/>
        <pc:sldMkLst>
          <pc:docMk/>
          <pc:sldMk cId="55484465" sldId="401"/>
        </pc:sldMkLst>
      </pc:sldChg>
      <pc:sldChg chg="addSp delSp modSp new del mod setBg modAnim">
        <pc:chgData name="Braidan Duffy" userId="8ec18d3d-6fdf-489b-8ea9-501a0a9031aa" providerId="ADAL" clId="{16D3E9A5-74B4-4D91-89A1-B4E6CC1948C3}" dt="2023-04-02T19:12:06.502" v="24433" actId="2696"/>
        <pc:sldMkLst>
          <pc:docMk/>
          <pc:sldMk cId="1250521284" sldId="401"/>
        </pc:sldMkLst>
        <pc:spChg chg="mod">
          <ac:chgData name="Braidan Duffy" userId="8ec18d3d-6fdf-489b-8ea9-501a0a9031aa" providerId="ADAL" clId="{16D3E9A5-74B4-4D91-89A1-B4E6CC1948C3}" dt="2023-03-22T05:21:02.756" v="13437" actId="26606"/>
          <ac:spMkLst>
            <pc:docMk/>
            <pc:sldMk cId="1250521284" sldId="401"/>
            <ac:spMk id="2" creationId="{6FE83D92-BD52-F85B-4DD5-B35C1BB1BE8A}"/>
          </ac:spMkLst>
        </pc:spChg>
        <pc:spChg chg="mod">
          <ac:chgData name="Braidan Duffy" userId="8ec18d3d-6fdf-489b-8ea9-501a0a9031aa" providerId="ADAL" clId="{16D3E9A5-74B4-4D91-89A1-B4E6CC1948C3}" dt="2023-03-22T05:23:52.867" v="13537" actId="20577"/>
          <ac:spMkLst>
            <pc:docMk/>
            <pc:sldMk cId="1250521284" sldId="401"/>
            <ac:spMk id="3" creationId="{33EB8ED9-FD34-426B-6D9C-7C2F848D5522}"/>
          </ac:spMkLst>
        </pc:spChg>
        <pc:spChg chg="add mod">
          <ac:chgData name="Braidan Duffy" userId="8ec18d3d-6fdf-489b-8ea9-501a0a9031aa" providerId="ADAL" clId="{16D3E9A5-74B4-4D91-89A1-B4E6CC1948C3}" dt="2023-03-22T05:22:00.685" v="13534" actId="20577"/>
          <ac:spMkLst>
            <pc:docMk/>
            <pc:sldMk cId="1250521284" sldId="401"/>
            <ac:spMk id="6" creationId="{A856FB43-D323-A39C-FA89-E8A13C704171}"/>
          </ac:spMkLst>
        </pc:spChg>
        <pc:spChg chg="add del">
          <ac:chgData name="Braidan Duffy" userId="8ec18d3d-6fdf-489b-8ea9-501a0a9031aa" providerId="ADAL" clId="{16D3E9A5-74B4-4D91-89A1-B4E6CC1948C3}" dt="2023-03-22T05:20:52.738" v="13433" actId="26606"/>
          <ac:spMkLst>
            <pc:docMk/>
            <pc:sldMk cId="1250521284" sldId="401"/>
            <ac:spMk id="10" creationId="{229B61F6-561C-44B1-809D-51A2F295F329}"/>
          </ac:spMkLst>
        </pc:spChg>
        <pc:spChg chg="add del">
          <ac:chgData name="Braidan Duffy" userId="8ec18d3d-6fdf-489b-8ea9-501a0a9031aa" providerId="ADAL" clId="{16D3E9A5-74B4-4D91-89A1-B4E6CC1948C3}" dt="2023-03-22T05:21:02.756" v="13437" actId="26606"/>
          <ac:spMkLst>
            <pc:docMk/>
            <pc:sldMk cId="1250521284" sldId="401"/>
            <ac:spMk id="15" creationId="{97E60398-905F-436C-AB6F-00D742F6258D}"/>
          </ac:spMkLst>
        </pc:spChg>
        <pc:spChg chg="add del">
          <ac:chgData name="Braidan Duffy" userId="8ec18d3d-6fdf-489b-8ea9-501a0a9031aa" providerId="ADAL" clId="{16D3E9A5-74B4-4D91-89A1-B4E6CC1948C3}" dt="2023-03-22T05:21:02.755" v="13436" actId="26606"/>
          <ac:spMkLst>
            <pc:docMk/>
            <pc:sldMk cId="1250521284" sldId="401"/>
            <ac:spMk id="20" creationId="{97E60398-905F-436C-AB6F-00D742F6258D}"/>
          </ac:spMkLst>
        </pc:spChg>
        <pc:picChg chg="add mod ord modCrop">
          <ac:chgData name="Braidan Duffy" userId="8ec18d3d-6fdf-489b-8ea9-501a0a9031aa" providerId="ADAL" clId="{16D3E9A5-74B4-4D91-89A1-B4E6CC1948C3}" dt="2023-03-22T05:21:02.756" v="13437" actId="26606"/>
          <ac:picMkLst>
            <pc:docMk/>
            <pc:sldMk cId="1250521284" sldId="401"/>
            <ac:picMk id="5" creationId="{30388667-1547-9A67-8A90-06AA62FAED1C}"/>
          </ac:picMkLst>
        </pc:picChg>
      </pc:sldChg>
      <pc:sldChg chg="addSp modSp new mod modAnim">
        <pc:chgData name="Braidan Duffy" userId="8ec18d3d-6fdf-489b-8ea9-501a0a9031aa" providerId="ADAL" clId="{16D3E9A5-74B4-4D91-89A1-B4E6CC1948C3}" dt="2023-03-26T16:32:32.905" v="13941"/>
        <pc:sldMkLst>
          <pc:docMk/>
          <pc:sldMk cId="4247159846" sldId="402"/>
        </pc:sldMkLst>
        <pc:spChg chg="mod">
          <ac:chgData name="Braidan Duffy" userId="8ec18d3d-6fdf-489b-8ea9-501a0a9031aa" providerId="ADAL" clId="{16D3E9A5-74B4-4D91-89A1-B4E6CC1948C3}" dt="2023-03-26T16:22:24.728" v="13552" actId="20577"/>
          <ac:spMkLst>
            <pc:docMk/>
            <pc:sldMk cId="4247159846" sldId="402"/>
            <ac:spMk id="2" creationId="{9A05C0DE-8566-D377-0E75-C6A2C488957A}"/>
          </ac:spMkLst>
        </pc:spChg>
        <pc:spChg chg="mod">
          <ac:chgData name="Braidan Duffy" userId="8ec18d3d-6fdf-489b-8ea9-501a0a9031aa" providerId="ADAL" clId="{16D3E9A5-74B4-4D91-89A1-B4E6CC1948C3}" dt="2023-03-26T16:25:53.211" v="13761" actId="14100"/>
          <ac:spMkLst>
            <pc:docMk/>
            <pc:sldMk cId="4247159846" sldId="402"/>
            <ac:spMk id="3" creationId="{D86C2A5C-417D-BE0F-F9ED-C11A53629C69}"/>
          </ac:spMkLst>
        </pc:spChg>
        <pc:spChg chg="add mod">
          <ac:chgData name="Braidan Duffy" userId="8ec18d3d-6fdf-489b-8ea9-501a0a9031aa" providerId="ADAL" clId="{16D3E9A5-74B4-4D91-89A1-B4E6CC1948C3}" dt="2023-03-26T16:24:02.918" v="13700" actId="3064"/>
          <ac:spMkLst>
            <pc:docMk/>
            <pc:sldMk cId="4247159846" sldId="402"/>
            <ac:spMk id="4" creationId="{29407A2C-D65E-A6CA-295F-158E51DA4005}"/>
          </ac:spMkLst>
        </pc:spChg>
        <pc:spChg chg="add mod">
          <ac:chgData name="Braidan Duffy" userId="8ec18d3d-6fdf-489b-8ea9-501a0a9031aa" providerId="ADAL" clId="{16D3E9A5-74B4-4D91-89A1-B4E6CC1948C3}" dt="2023-03-26T16:25:21.273" v="13756" actId="20577"/>
          <ac:spMkLst>
            <pc:docMk/>
            <pc:sldMk cId="4247159846" sldId="402"/>
            <ac:spMk id="9" creationId="{E96D2124-4719-DBF5-B122-BFBE136C5D93}"/>
          </ac:spMkLst>
        </pc:spChg>
        <pc:spChg chg="add mod">
          <ac:chgData name="Braidan Duffy" userId="8ec18d3d-6fdf-489b-8ea9-501a0a9031aa" providerId="ADAL" clId="{16D3E9A5-74B4-4D91-89A1-B4E6CC1948C3}" dt="2023-03-26T16:25:11.180" v="13750" actId="20577"/>
          <ac:spMkLst>
            <pc:docMk/>
            <pc:sldMk cId="4247159846" sldId="402"/>
            <ac:spMk id="10" creationId="{4222246E-C3A1-2C1B-586A-150DC4359DCE}"/>
          </ac:spMkLst>
        </pc:spChg>
        <pc:spChg chg="add mod">
          <ac:chgData name="Braidan Duffy" userId="8ec18d3d-6fdf-489b-8ea9-501a0a9031aa" providerId="ADAL" clId="{16D3E9A5-74B4-4D91-89A1-B4E6CC1948C3}" dt="2023-03-26T16:25:34.745" v="13760" actId="20577"/>
          <ac:spMkLst>
            <pc:docMk/>
            <pc:sldMk cId="4247159846" sldId="402"/>
            <ac:spMk id="11" creationId="{D8EBF820-CBAB-EB80-87BE-68F11A56A5C9}"/>
          </ac:spMkLst>
        </pc:spChg>
        <pc:spChg chg="add mod">
          <ac:chgData name="Braidan Duffy" userId="8ec18d3d-6fdf-489b-8ea9-501a0a9031aa" providerId="ADAL" clId="{16D3E9A5-74B4-4D91-89A1-B4E6CC1948C3}" dt="2023-03-26T16:29:28.440" v="13842" actId="14100"/>
          <ac:spMkLst>
            <pc:docMk/>
            <pc:sldMk cId="4247159846" sldId="402"/>
            <ac:spMk id="12" creationId="{F36BE97F-E5FE-2FDC-E668-17D151C40264}"/>
          </ac:spMkLst>
        </pc:spChg>
        <pc:spChg chg="add mod">
          <ac:chgData name="Braidan Duffy" userId="8ec18d3d-6fdf-489b-8ea9-501a0a9031aa" providerId="ADAL" clId="{16D3E9A5-74B4-4D91-89A1-B4E6CC1948C3}" dt="2023-03-26T16:27:37.437" v="13818" actId="120"/>
          <ac:spMkLst>
            <pc:docMk/>
            <pc:sldMk cId="4247159846" sldId="402"/>
            <ac:spMk id="15" creationId="{5ECF7954-AD51-94EC-A71B-9768C7DF9A39}"/>
          </ac:spMkLst>
        </pc:spChg>
        <pc:spChg chg="add mod">
          <ac:chgData name="Braidan Duffy" userId="8ec18d3d-6fdf-489b-8ea9-501a0a9031aa" providerId="ADAL" clId="{16D3E9A5-74B4-4D91-89A1-B4E6CC1948C3}" dt="2023-03-26T16:27:39.563" v="13819" actId="120"/>
          <ac:spMkLst>
            <pc:docMk/>
            <pc:sldMk cId="4247159846" sldId="402"/>
            <ac:spMk id="16" creationId="{6C7C92F3-32DC-FBA1-5FAC-90564092DDB2}"/>
          </ac:spMkLst>
        </pc:spChg>
        <pc:spChg chg="add mod">
          <ac:chgData name="Braidan Duffy" userId="8ec18d3d-6fdf-489b-8ea9-501a0a9031aa" providerId="ADAL" clId="{16D3E9A5-74B4-4D91-89A1-B4E6CC1948C3}" dt="2023-03-26T16:30:15.483" v="13861" actId="20577"/>
          <ac:spMkLst>
            <pc:docMk/>
            <pc:sldMk cId="4247159846" sldId="402"/>
            <ac:spMk id="36" creationId="{990BC3A6-7932-7654-3042-99DC25D4EA08}"/>
          </ac:spMkLst>
        </pc:spChg>
        <pc:spChg chg="add mod">
          <ac:chgData name="Braidan Duffy" userId="8ec18d3d-6fdf-489b-8ea9-501a0a9031aa" providerId="ADAL" clId="{16D3E9A5-74B4-4D91-89A1-B4E6CC1948C3}" dt="2023-03-26T16:30:35.415" v="13872" actId="20577"/>
          <ac:spMkLst>
            <pc:docMk/>
            <pc:sldMk cId="4247159846" sldId="402"/>
            <ac:spMk id="38" creationId="{5F2BB41C-CCF9-422D-9510-5482849367FC}"/>
          </ac:spMkLst>
        </pc:spChg>
        <pc:spChg chg="add mod">
          <ac:chgData name="Braidan Duffy" userId="8ec18d3d-6fdf-489b-8ea9-501a0a9031aa" providerId="ADAL" clId="{16D3E9A5-74B4-4D91-89A1-B4E6CC1948C3}" dt="2023-03-26T16:30:56.435" v="13888" actId="20577"/>
          <ac:spMkLst>
            <pc:docMk/>
            <pc:sldMk cId="4247159846" sldId="402"/>
            <ac:spMk id="40" creationId="{2BFB1299-C14D-C1A9-9979-B8E87AC7462B}"/>
          </ac:spMkLst>
        </pc:spChg>
        <pc:spChg chg="add mod">
          <ac:chgData name="Braidan Duffy" userId="8ec18d3d-6fdf-489b-8ea9-501a0a9031aa" providerId="ADAL" clId="{16D3E9A5-74B4-4D91-89A1-B4E6CC1948C3}" dt="2023-03-26T16:32:13.449" v="13939" actId="1076"/>
          <ac:spMkLst>
            <pc:docMk/>
            <pc:sldMk cId="4247159846" sldId="402"/>
            <ac:spMk id="41" creationId="{DC3155CD-4577-84EB-FCD4-0BC99E690A09}"/>
          </ac:spMkLst>
        </pc:spChg>
        <pc:spChg chg="add mod">
          <ac:chgData name="Braidan Duffy" userId="8ec18d3d-6fdf-489b-8ea9-501a0a9031aa" providerId="ADAL" clId="{16D3E9A5-74B4-4D91-89A1-B4E6CC1948C3}" dt="2023-03-26T16:32:00.105" v="13936" actId="208"/>
          <ac:spMkLst>
            <pc:docMk/>
            <pc:sldMk cId="4247159846" sldId="402"/>
            <ac:spMk id="42" creationId="{38B6DAF2-58AA-FD50-8C44-91855B9EE20F}"/>
          </ac:spMkLst>
        </pc:spChg>
        <pc:cxnChg chg="add">
          <ac:chgData name="Braidan Duffy" userId="8ec18d3d-6fdf-489b-8ea9-501a0a9031aa" providerId="ADAL" clId="{16D3E9A5-74B4-4D91-89A1-B4E6CC1948C3}" dt="2023-03-26T16:24:12.799" v="13701" actId="11529"/>
          <ac:cxnSpMkLst>
            <pc:docMk/>
            <pc:sldMk cId="4247159846" sldId="402"/>
            <ac:cxnSpMk id="6" creationId="{5849E203-436A-C209-EB15-47460AE84ED3}"/>
          </ac:cxnSpMkLst>
        </pc:cxnChg>
        <pc:cxnChg chg="add mod">
          <ac:chgData name="Braidan Duffy" userId="8ec18d3d-6fdf-489b-8ea9-501a0a9031aa" providerId="ADAL" clId="{16D3E9A5-74B4-4D91-89A1-B4E6CC1948C3}" dt="2023-03-26T16:24:16.880" v="13703" actId="1076"/>
          <ac:cxnSpMkLst>
            <pc:docMk/>
            <pc:sldMk cId="4247159846" sldId="402"/>
            <ac:cxnSpMk id="7" creationId="{8F32ED7C-A11D-0E3A-5052-96952CFF1F3B}"/>
          </ac:cxnSpMkLst>
        </pc:cxnChg>
        <pc:cxnChg chg="add mod">
          <ac:chgData name="Braidan Duffy" userId="8ec18d3d-6fdf-489b-8ea9-501a0a9031aa" providerId="ADAL" clId="{16D3E9A5-74B4-4D91-89A1-B4E6CC1948C3}" dt="2023-03-26T16:24:31.075" v="13706" actId="1076"/>
          <ac:cxnSpMkLst>
            <pc:docMk/>
            <pc:sldMk cId="4247159846" sldId="402"/>
            <ac:cxnSpMk id="8" creationId="{D2FAB6AE-B1FA-3725-0EE8-3CBF7BA4F5ED}"/>
          </ac:cxnSpMkLst>
        </pc:cxnChg>
        <pc:cxnChg chg="add mod">
          <ac:chgData name="Braidan Duffy" userId="8ec18d3d-6fdf-489b-8ea9-501a0a9031aa" providerId="ADAL" clId="{16D3E9A5-74B4-4D91-89A1-B4E6CC1948C3}" dt="2023-03-26T16:26:49.758" v="13774" actId="1582"/>
          <ac:cxnSpMkLst>
            <pc:docMk/>
            <pc:sldMk cId="4247159846" sldId="402"/>
            <ac:cxnSpMk id="14" creationId="{69EEBDBB-A047-0C3D-A462-3F38B4F6FAC6}"/>
          </ac:cxnSpMkLst>
        </pc:cxnChg>
        <pc:cxnChg chg="add mod">
          <ac:chgData name="Braidan Duffy" userId="8ec18d3d-6fdf-489b-8ea9-501a0a9031aa" providerId="ADAL" clId="{16D3E9A5-74B4-4D91-89A1-B4E6CC1948C3}" dt="2023-03-26T16:29:28.440" v="13842" actId="14100"/>
          <ac:cxnSpMkLst>
            <pc:docMk/>
            <pc:sldMk cId="4247159846" sldId="402"/>
            <ac:cxnSpMk id="18" creationId="{CB81E77D-B188-2234-5882-535138D6E72F}"/>
          </ac:cxnSpMkLst>
        </pc:cxnChg>
        <pc:cxnChg chg="add mod">
          <ac:chgData name="Braidan Duffy" userId="8ec18d3d-6fdf-489b-8ea9-501a0a9031aa" providerId="ADAL" clId="{16D3E9A5-74B4-4D91-89A1-B4E6CC1948C3}" dt="2023-03-26T16:29:14.606" v="13840" actId="14100"/>
          <ac:cxnSpMkLst>
            <pc:docMk/>
            <pc:sldMk cId="4247159846" sldId="402"/>
            <ac:cxnSpMk id="22" creationId="{360AD310-2704-EEA9-E861-A5EBF4B6203E}"/>
          </ac:cxnSpMkLst>
        </pc:cxnChg>
        <pc:cxnChg chg="add mod">
          <ac:chgData name="Braidan Duffy" userId="8ec18d3d-6fdf-489b-8ea9-501a0a9031aa" providerId="ADAL" clId="{16D3E9A5-74B4-4D91-89A1-B4E6CC1948C3}" dt="2023-03-26T16:28:45.439" v="13835" actId="571"/>
          <ac:cxnSpMkLst>
            <pc:docMk/>
            <pc:sldMk cId="4247159846" sldId="402"/>
            <ac:cxnSpMk id="28" creationId="{36253930-9911-1591-A229-3CB7B81165E8}"/>
          </ac:cxnSpMkLst>
        </pc:cxnChg>
        <pc:cxnChg chg="add mod">
          <ac:chgData name="Braidan Duffy" userId="8ec18d3d-6fdf-489b-8ea9-501a0a9031aa" providerId="ADAL" clId="{16D3E9A5-74B4-4D91-89A1-B4E6CC1948C3}" dt="2023-03-26T16:28:45.439" v="13835" actId="571"/>
          <ac:cxnSpMkLst>
            <pc:docMk/>
            <pc:sldMk cId="4247159846" sldId="402"/>
            <ac:cxnSpMk id="29" creationId="{F0082EFF-0861-2DEB-D261-B879FB16B713}"/>
          </ac:cxnSpMkLst>
        </pc:cxnChg>
        <pc:cxnChg chg="add mod">
          <ac:chgData name="Braidan Duffy" userId="8ec18d3d-6fdf-489b-8ea9-501a0a9031aa" providerId="ADAL" clId="{16D3E9A5-74B4-4D91-89A1-B4E6CC1948C3}" dt="2023-03-26T16:29:55.256" v="13845" actId="1582"/>
          <ac:cxnSpMkLst>
            <pc:docMk/>
            <pc:sldMk cId="4247159846" sldId="402"/>
            <ac:cxnSpMk id="35" creationId="{6BC998F2-593C-438A-C197-8807FBF00386}"/>
          </ac:cxnSpMkLst>
        </pc:cxnChg>
        <pc:cxnChg chg="add mod">
          <ac:chgData name="Braidan Duffy" userId="8ec18d3d-6fdf-489b-8ea9-501a0a9031aa" providerId="ADAL" clId="{16D3E9A5-74B4-4D91-89A1-B4E6CC1948C3}" dt="2023-03-26T16:30:28.850" v="13863" actId="1076"/>
          <ac:cxnSpMkLst>
            <pc:docMk/>
            <pc:sldMk cId="4247159846" sldId="402"/>
            <ac:cxnSpMk id="37" creationId="{FC2CAB06-7C9F-4BD0-38B0-AF65E62653B6}"/>
          </ac:cxnSpMkLst>
        </pc:cxnChg>
        <pc:cxnChg chg="add mod">
          <ac:chgData name="Braidan Duffy" userId="8ec18d3d-6fdf-489b-8ea9-501a0a9031aa" providerId="ADAL" clId="{16D3E9A5-74B4-4D91-89A1-B4E6CC1948C3}" dt="2023-03-26T16:30:44.518" v="13874" actId="1076"/>
          <ac:cxnSpMkLst>
            <pc:docMk/>
            <pc:sldMk cId="4247159846" sldId="402"/>
            <ac:cxnSpMk id="39" creationId="{CE80902D-16BB-887E-F0E5-8BA0E68B7060}"/>
          </ac:cxnSpMkLst>
        </pc:cxnChg>
      </pc:sldChg>
      <pc:sldChg chg="addSp delSp modSp add mod modTransition delAnim modAnim">
        <pc:chgData name="Braidan Duffy" userId="8ec18d3d-6fdf-489b-8ea9-501a0a9031aa" providerId="ADAL" clId="{16D3E9A5-74B4-4D91-89A1-B4E6CC1948C3}" dt="2023-03-26T18:39:47.502" v="17779" actId="1076"/>
        <pc:sldMkLst>
          <pc:docMk/>
          <pc:sldMk cId="914121573" sldId="403"/>
        </pc:sldMkLst>
        <pc:spChg chg="add mod">
          <ac:chgData name="Braidan Duffy" userId="8ec18d3d-6fdf-489b-8ea9-501a0a9031aa" providerId="ADAL" clId="{16D3E9A5-74B4-4D91-89A1-B4E6CC1948C3}" dt="2023-03-26T16:35:45.905" v="13996" actId="1076"/>
          <ac:spMkLst>
            <pc:docMk/>
            <pc:sldMk cId="914121573" sldId="403"/>
            <ac:spMk id="13" creationId="{F7E16AD2-55AB-80B2-C805-61F1387E8290}"/>
          </ac:spMkLst>
        </pc:spChg>
        <pc:spChg chg="add mod">
          <ac:chgData name="Braidan Duffy" userId="8ec18d3d-6fdf-489b-8ea9-501a0a9031aa" providerId="ADAL" clId="{16D3E9A5-74B4-4D91-89A1-B4E6CC1948C3}" dt="2023-03-26T18:39:47.502" v="17779" actId="1076"/>
          <ac:spMkLst>
            <pc:docMk/>
            <pc:sldMk cId="914121573" sldId="403"/>
            <ac:spMk id="17" creationId="{C7F77F20-1B5F-4AAE-8FC8-A86128DE37A7}"/>
          </ac:spMkLst>
        </pc:spChg>
        <pc:spChg chg="add mod">
          <ac:chgData name="Braidan Duffy" userId="8ec18d3d-6fdf-489b-8ea9-501a0a9031aa" providerId="ADAL" clId="{16D3E9A5-74B4-4D91-89A1-B4E6CC1948C3}" dt="2023-03-26T16:35:45.905" v="13996" actId="1076"/>
          <ac:spMkLst>
            <pc:docMk/>
            <pc:sldMk cId="914121573" sldId="403"/>
            <ac:spMk id="19" creationId="{58790625-B74B-DE88-7C02-74FD03BA7817}"/>
          </ac:spMkLst>
        </pc:spChg>
        <pc:spChg chg="mod">
          <ac:chgData name="Braidan Duffy" userId="8ec18d3d-6fdf-489b-8ea9-501a0a9031aa" providerId="ADAL" clId="{16D3E9A5-74B4-4D91-89A1-B4E6CC1948C3}" dt="2023-03-26T16:35:45.905" v="13996" actId="1076"/>
          <ac:spMkLst>
            <pc:docMk/>
            <pc:sldMk cId="914121573" sldId="403"/>
            <ac:spMk id="36" creationId="{990BC3A6-7932-7654-3042-99DC25D4EA08}"/>
          </ac:spMkLst>
        </pc:spChg>
        <pc:spChg chg="mod">
          <ac:chgData name="Braidan Duffy" userId="8ec18d3d-6fdf-489b-8ea9-501a0a9031aa" providerId="ADAL" clId="{16D3E9A5-74B4-4D91-89A1-B4E6CC1948C3}" dt="2023-03-26T16:35:45.905" v="13996" actId="1076"/>
          <ac:spMkLst>
            <pc:docMk/>
            <pc:sldMk cId="914121573" sldId="403"/>
            <ac:spMk id="38" creationId="{5F2BB41C-CCF9-422D-9510-5482849367FC}"/>
          </ac:spMkLst>
        </pc:spChg>
        <pc:spChg chg="mod">
          <ac:chgData name="Braidan Duffy" userId="8ec18d3d-6fdf-489b-8ea9-501a0a9031aa" providerId="ADAL" clId="{16D3E9A5-74B4-4D91-89A1-B4E6CC1948C3}" dt="2023-03-26T16:35:45.905" v="13996" actId="1076"/>
          <ac:spMkLst>
            <pc:docMk/>
            <pc:sldMk cId="914121573" sldId="403"/>
            <ac:spMk id="40" creationId="{2BFB1299-C14D-C1A9-9979-B8E87AC7462B}"/>
          </ac:spMkLst>
        </pc:spChg>
        <pc:spChg chg="del">
          <ac:chgData name="Braidan Duffy" userId="8ec18d3d-6fdf-489b-8ea9-501a0a9031aa" providerId="ADAL" clId="{16D3E9A5-74B4-4D91-89A1-B4E6CC1948C3}" dt="2023-03-26T16:32:52.336" v="13943" actId="478"/>
          <ac:spMkLst>
            <pc:docMk/>
            <pc:sldMk cId="914121573" sldId="403"/>
            <ac:spMk id="41" creationId="{DC3155CD-4577-84EB-FCD4-0BC99E690A09}"/>
          </ac:spMkLst>
        </pc:spChg>
        <pc:spChg chg="del">
          <ac:chgData name="Braidan Duffy" userId="8ec18d3d-6fdf-489b-8ea9-501a0a9031aa" providerId="ADAL" clId="{16D3E9A5-74B4-4D91-89A1-B4E6CC1948C3}" dt="2023-03-26T16:32:52.336" v="13943" actId="478"/>
          <ac:spMkLst>
            <pc:docMk/>
            <pc:sldMk cId="914121573" sldId="403"/>
            <ac:spMk id="42" creationId="{38B6DAF2-58AA-FD50-8C44-91855B9EE20F}"/>
          </ac:spMkLst>
        </pc:spChg>
        <pc:cxnChg chg="add mod">
          <ac:chgData name="Braidan Duffy" userId="8ec18d3d-6fdf-489b-8ea9-501a0a9031aa" providerId="ADAL" clId="{16D3E9A5-74B4-4D91-89A1-B4E6CC1948C3}" dt="2023-03-26T16:35:45.905" v="13996" actId="1076"/>
          <ac:cxnSpMkLst>
            <pc:docMk/>
            <pc:sldMk cId="914121573" sldId="403"/>
            <ac:cxnSpMk id="5" creationId="{E5E24379-9392-C3CF-7A96-9E16B20B2B12}"/>
          </ac:cxnSpMkLst>
        </pc:cxnChg>
        <pc:cxnChg chg="mod">
          <ac:chgData name="Braidan Duffy" userId="8ec18d3d-6fdf-489b-8ea9-501a0a9031aa" providerId="ADAL" clId="{16D3E9A5-74B4-4D91-89A1-B4E6CC1948C3}" dt="2023-03-26T16:35:45.905" v="13996" actId="1076"/>
          <ac:cxnSpMkLst>
            <pc:docMk/>
            <pc:sldMk cId="914121573" sldId="403"/>
            <ac:cxnSpMk id="35" creationId="{6BC998F2-593C-438A-C197-8807FBF00386}"/>
          </ac:cxnSpMkLst>
        </pc:cxnChg>
        <pc:cxnChg chg="mod">
          <ac:chgData name="Braidan Duffy" userId="8ec18d3d-6fdf-489b-8ea9-501a0a9031aa" providerId="ADAL" clId="{16D3E9A5-74B4-4D91-89A1-B4E6CC1948C3}" dt="2023-03-26T16:35:45.905" v="13996" actId="1076"/>
          <ac:cxnSpMkLst>
            <pc:docMk/>
            <pc:sldMk cId="914121573" sldId="403"/>
            <ac:cxnSpMk id="37" creationId="{FC2CAB06-7C9F-4BD0-38B0-AF65E62653B6}"/>
          </ac:cxnSpMkLst>
        </pc:cxnChg>
        <pc:cxnChg chg="mod">
          <ac:chgData name="Braidan Duffy" userId="8ec18d3d-6fdf-489b-8ea9-501a0a9031aa" providerId="ADAL" clId="{16D3E9A5-74B4-4D91-89A1-B4E6CC1948C3}" dt="2023-03-26T16:35:45.905" v="13996" actId="1076"/>
          <ac:cxnSpMkLst>
            <pc:docMk/>
            <pc:sldMk cId="914121573" sldId="403"/>
            <ac:cxnSpMk id="39" creationId="{CE80902D-16BB-887E-F0E5-8BA0E68B7060}"/>
          </ac:cxnSpMkLst>
        </pc:cxnChg>
      </pc:sldChg>
      <pc:sldChg chg="addSp modSp new mod setBg">
        <pc:chgData name="Braidan Duffy" userId="8ec18d3d-6fdf-489b-8ea9-501a0a9031aa" providerId="ADAL" clId="{16D3E9A5-74B4-4D91-89A1-B4E6CC1948C3}" dt="2023-04-02T18:38:30.074" v="21735" actId="20577"/>
        <pc:sldMkLst>
          <pc:docMk/>
          <pc:sldMk cId="41441306" sldId="404"/>
        </pc:sldMkLst>
        <pc:spChg chg="mod">
          <ac:chgData name="Braidan Duffy" userId="8ec18d3d-6fdf-489b-8ea9-501a0a9031aa" providerId="ADAL" clId="{16D3E9A5-74B4-4D91-89A1-B4E6CC1948C3}" dt="2023-04-02T18:38:07.302" v="21732" actId="26606"/>
          <ac:spMkLst>
            <pc:docMk/>
            <pc:sldMk cId="41441306" sldId="404"/>
            <ac:spMk id="2" creationId="{FA7B5B48-7562-47EC-6D54-16CB5F6DCFB2}"/>
          </ac:spMkLst>
        </pc:spChg>
        <pc:spChg chg="mod">
          <ac:chgData name="Braidan Duffy" userId="8ec18d3d-6fdf-489b-8ea9-501a0a9031aa" providerId="ADAL" clId="{16D3E9A5-74B4-4D91-89A1-B4E6CC1948C3}" dt="2023-04-02T18:38:30.074" v="21735" actId="20577"/>
          <ac:spMkLst>
            <pc:docMk/>
            <pc:sldMk cId="41441306" sldId="404"/>
            <ac:spMk id="3" creationId="{E8DD94BD-906B-6126-7C92-2997CEBCB6AD}"/>
          </ac:spMkLst>
        </pc:spChg>
        <pc:picChg chg="add mod ord">
          <ac:chgData name="Braidan Duffy" userId="8ec18d3d-6fdf-489b-8ea9-501a0a9031aa" providerId="ADAL" clId="{16D3E9A5-74B4-4D91-89A1-B4E6CC1948C3}" dt="2023-04-02T18:38:07.302" v="21732" actId="26606"/>
          <ac:picMkLst>
            <pc:docMk/>
            <pc:sldMk cId="41441306" sldId="404"/>
            <ac:picMk id="5" creationId="{FE5937B2-4F5D-41C8-3559-9CDA4D2A6E98}"/>
          </ac:picMkLst>
        </pc:picChg>
      </pc:sldChg>
      <pc:sldChg chg="addSp delSp modSp new mod delAnim modAnim">
        <pc:chgData name="Braidan Duffy" userId="8ec18d3d-6fdf-489b-8ea9-501a0a9031aa" providerId="ADAL" clId="{16D3E9A5-74B4-4D91-89A1-B4E6CC1948C3}" dt="2023-03-26T17:14:19.682" v="15146" actId="478"/>
        <pc:sldMkLst>
          <pc:docMk/>
          <pc:sldMk cId="1158641339" sldId="405"/>
        </pc:sldMkLst>
        <pc:spChg chg="mod">
          <ac:chgData name="Braidan Duffy" userId="8ec18d3d-6fdf-489b-8ea9-501a0a9031aa" providerId="ADAL" clId="{16D3E9A5-74B4-4D91-89A1-B4E6CC1948C3}" dt="2023-03-26T16:52:24.073" v="14044" actId="20577"/>
          <ac:spMkLst>
            <pc:docMk/>
            <pc:sldMk cId="1158641339" sldId="405"/>
            <ac:spMk id="2" creationId="{E1913137-BEEA-8F0A-DC9F-ADB225623FED}"/>
          </ac:spMkLst>
        </pc:spChg>
        <pc:spChg chg="mod">
          <ac:chgData name="Braidan Duffy" userId="8ec18d3d-6fdf-489b-8ea9-501a0a9031aa" providerId="ADAL" clId="{16D3E9A5-74B4-4D91-89A1-B4E6CC1948C3}" dt="2023-03-26T17:01:54.525" v="14257" actId="1076"/>
          <ac:spMkLst>
            <pc:docMk/>
            <pc:sldMk cId="1158641339" sldId="405"/>
            <ac:spMk id="3" creationId="{28C53199-11BF-4EFC-6C85-2A3C6FFBA1E6}"/>
          </ac:spMkLst>
        </pc:spChg>
        <pc:spChg chg="add mod">
          <ac:chgData name="Braidan Duffy" userId="8ec18d3d-6fdf-489b-8ea9-501a0a9031aa" providerId="ADAL" clId="{16D3E9A5-74B4-4D91-89A1-B4E6CC1948C3}" dt="2023-03-26T16:58:51.252" v="14108" actId="13822"/>
          <ac:spMkLst>
            <pc:docMk/>
            <pc:sldMk cId="1158641339" sldId="405"/>
            <ac:spMk id="10" creationId="{25895FE4-349F-3932-0743-9AF2999EF5F7}"/>
          </ac:spMkLst>
        </pc:spChg>
        <pc:spChg chg="add mod">
          <ac:chgData name="Braidan Duffy" userId="8ec18d3d-6fdf-489b-8ea9-501a0a9031aa" providerId="ADAL" clId="{16D3E9A5-74B4-4D91-89A1-B4E6CC1948C3}" dt="2023-03-26T17:04:36.073" v="14380" actId="1076"/>
          <ac:spMkLst>
            <pc:docMk/>
            <pc:sldMk cId="1158641339" sldId="405"/>
            <ac:spMk id="15" creationId="{094AA867-3594-9A72-7A8D-ABE50B003C3D}"/>
          </ac:spMkLst>
        </pc:spChg>
        <pc:spChg chg="add mod">
          <ac:chgData name="Braidan Duffy" userId="8ec18d3d-6fdf-489b-8ea9-501a0a9031aa" providerId="ADAL" clId="{16D3E9A5-74B4-4D91-89A1-B4E6CC1948C3}" dt="2023-03-26T17:05:46.367" v="14444" actId="1076"/>
          <ac:spMkLst>
            <pc:docMk/>
            <pc:sldMk cId="1158641339" sldId="405"/>
            <ac:spMk id="16" creationId="{4646AEC0-87C7-2115-6CA4-C2569E369864}"/>
          </ac:spMkLst>
        </pc:spChg>
        <pc:spChg chg="add mod">
          <ac:chgData name="Braidan Duffy" userId="8ec18d3d-6fdf-489b-8ea9-501a0a9031aa" providerId="ADAL" clId="{16D3E9A5-74B4-4D91-89A1-B4E6CC1948C3}" dt="2023-03-26T17:03:19.425" v="14270" actId="207"/>
          <ac:spMkLst>
            <pc:docMk/>
            <pc:sldMk cId="1158641339" sldId="405"/>
            <ac:spMk id="19" creationId="{6FEEB8DA-BABB-4819-8745-32C405250E5D}"/>
          </ac:spMkLst>
        </pc:spChg>
        <pc:spChg chg="add mod">
          <ac:chgData name="Braidan Duffy" userId="8ec18d3d-6fdf-489b-8ea9-501a0a9031aa" providerId="ADAL" clId="{16D3E9A5-74B4-4D91-89A1-B4E6CC1948C3}" dt="2023-03-26T17:05:51.892" v="14445" actId="1076"/>
          <ac:spMkLst>
            <pc:docMk/>
            <pc:sldMk cId="1158641339" sldId="405"/>
            <ac:spMk id="20" creationId="{A3C45241-5293-8A18-059A-E6E2068C8C7B}"/>
          </ac:spMkLst>
        </pc:spChg>
        <pc:spChg chg="add del mod">
          <ac:chgData name="Braidan Duffy" userId="8ec18d3d-6fdf-489b-8ea9-501a0a9031aa" providerId="ADAL" clId="{16D3E9A5-74B4-4D91-89A1-B4E6CC1948C3}" dt="2023-03-26T17:06:13.459" v="14447"/>
          <ac:spMkLst>
            <pc:docMk/>
            <pc:sldMk cId="1158641339" sldId="405"/>
            <ac:spMk id="21" creationId="{3838FD19-9FC9-5425-718A-73E710054E19}"/>
          </ac:spMkLst>
        </pc:spChg>
        <pc:picChg chg="add del mod">
          <ac:chgData name="Braidan Duffy" userId="8ec18d3d-6fdf-489b-8ea9-501a0a9031aa" providerId="ADAL" clId="{16D3E9A5-74B4-4D91-89A1-B4E6CC1948C3}" dt="2023-03-26T17:14:19.682" v="15146" actId="478"/>
          <ac:picMkLst>
            <pc:docMk/>
            <pc:sldMk cId="1158641339" sldId="405"/>
            <ac:picMk id="4" creationId="{DF51C126-06CA-07D9-DBC9-FD1789372325}"/>
          </ac:picMkLst>
        </pc:picChg>
        <pc:picChg chg="add mod">
          <ac:chgData name="Braidan Duffy" userId="8ec18d3d-6fdf-489b-8ea9-501a0a9031aa" providerId="ADAL" clId="{16D3E9A5-74B4-4D91-89A1-B4E6CC1948C3}" dt="2023-03-26T16:58:02.307" v="14099" actId="1076"/>
          <ac:picMkLst>
            <pc:docMk/>
            <pc:sldMk cId="1158641339" sldId="405"/>
            <ac:picMk id="6" creationId="{50914851-C5D9-6D9F-00B3-707BD94C816C}"/>
          </ac:picMkLst>
        </pc:picChg>
        <pc:picChg chg="add mod">
          <ac:chgData name="Braidan Duffy" userId="8ec18d3d-6fdf-489b-8ea9-501a0a9031aa" providerId="ADAL" clId="{16D3E9A5-74B4-4D91-89A1-B4E6CC1948C3}" dt="2023-03-26T17:02:59.318" v="14266" actId="207"/>
          <ac:picMkLst>
            <pc:docMk/>
            <pc:sldMk cId="1158641339" sldId="405"/>
            <ac:picMk id="18" creationId="{092CAF44-F6DE-753E-D4ED-5B7EE80744BA}"/>
          </ac:picMkLst>
        </pc:picChg>
        <pc:cxnChg chg="add mod">
          <ac:chgData name="Braidan Duffy" userId="8ec18d3d-6fdf-489b-8ea9-501a0a9031aa" providerId="ADAL" clId="{16D3E9A5-74B4-4D91-89A1-B4E6CC1948C3}" dt="2023-03-26T16:58:05.027" v="14100" actId="1076"/>
          <ac:cxnSpMkLst>
            <pc:docMk/>
            <pc:sldMk cId="1158641339" sldId="405"/>
            <ac:cxnSpMk id="8" creationId="{67F838D6-2BF2-899E-F015-D7D51FAC05D2}"/>
          </ac:cxnSpMkLst>
        </pc:cxnChg>
        <pc:cxnChg chg="add mod">
          <ac:chgData name="Braidan Duffy" userId="8ec18d3d-6fdf-489b-8ea9-501a0a9031aa" providerId="ADAL" clId="{16D3E9A5-74B4-4D91-89A1-B4E6CC1948C3}" dt="2023-03-26T16:58:51.252" v="14108" actId="13822"/>
          <ac:cxnSpMkLst>
            <pc:docMk/>
            <pc:sldMk cId="1158641339" sldId="405"/>
            <ac:cxnSpMk id="12" creationId="{9F3D143D-26A3-F9CE-A0CF-ADAD012BFF74}"/>
          </ac:cxnSpMkLst>
        </pc:cxnChg>
      </pc:sldChg>
      <pc:sldChg chg="addSp delSp modSp add mod modTransition delAnim modAnim">
        <pc:chgData name="Braidan Duffy" userId="8ec18d3d-6fdf-489b-8ea9-501a0a9031aa" providerId="ADAL" clId="{16D3E9A5-74B4-4D91-89A1-B4E6CC1948C3}" dt="2023-03-26T17:16:46.530" v="15315" actId="1076"/>
        <pc:sldMkLst>
          <pc:docMk/>
          <pc:sldMk cId="2742899433" sldId="406"/>
        </pc:sldMkLst>
        <pc:spChg chg="add del">
          <ac:chgData name="Braidan Duffy" userId="8ec18d3d-6fdf-489b-8ea9-501a0a9031aa" providerId="ADAL" clId="{16D3E9A5-74B4-4D91-89A1-B4E6CC1948C3}" dt="2023-03-26T17:07:11.323" v="14460" actId="478"/>
          <ac:spMkLst>
            <pc:docMk/>
            <pc:sldMk cId="2742899433" sldId="406"/>
            <ac:spMk id="2" creationId="{E1913137-BEEA-8F0A-DC9F-ADB225623FED}"/>
          </ac:spMkLst>
        </pc:spChg>
        <pc:spChg chg="mod">
          <ac:chgData name="Braidan Duffy" userId="8ec18d3d-6fdf-489b-8ea9-501a0a9031aa" providerId="ADAL" clId="{16D3E9A5-74B4-4D91-89A1-B4E6CC1948C3}" dt="2023-03-26T17:07:52.526" v="14568" actId="20577"/>
          <ac:spMkLst>
            <pc:docMk/>
            <pc:sldMk cId="2742899433" sldId="406"/>
            <ac:spMk id="3" creationId="{28C53199-11BF-4EFC-6C85-2A3C6FFBA1E6}"/>
          </ac:spMkLst>
        </pc:spChg>
        <pc:spChg chg="add del mod">
          <ac:chgData name="Braidan Duffy" userId="8ec18d3d-6fdf-489b-8ea9-501a0a9031aa" providerId="ADAL" clId="{16D3E9A5-74B4-4D91-89A1-B4E6CC1948C3}" dt="2023-03-26T17:07:11.323" v="14460" actId="478"/>
          <ac:spMkLst>
            <pc:docMk/>
            <pc:sldMk cId="2742899433" sldId="406"/>
            <ac:spMk id="11" creationId="{BEC9CBDE-F4AC-FF24-2EC5-7C13C40D31FC}"/>
          </ac:spMkLst>
        </pc:spChg>
        <pc:spChg chg="add mod">
          <ac:chgData name="Braidan Duffy" userId="8ec18d3d-6fdf-489b-8ea9-501a0a9031aa" providerId="ADAL" clId="{16D3E9A5-74B4-4D91-89A1-B4E6CC1948C3}" dt="2023-03-26T17:16:46.530" v="15315" actId="1076"/>
          <ac:spMkLst>
            <pc:docMk/>
            <pc:sldMk cId="2742899433" sldId="406"/>
            <ac:spMk id="13" creationId="{C3BD9023-4740-4726-35D3-91A88AFA7742}"/>
          </ac:spMkLst>
        </pc:spChg>
        <pc:spChg chg="mod">
          <ac:chgData name="Braidan Duffy" userId="8ec18d3d-6fdf-489b-8ea9-501a0a9031aa" providerId="ADAL" clId="{16D3E9A5-74B4-4D91-89A1-B4E6CC1948C3}" dt="2023-03-26T17:08:15.687" v="14606" actId="20577"/>
          <ac:spMkLst>
            <pc:docMk/>
            <pc:sldMk cId="2742899433" sldId="406"/>
            <ac:spMk id="15" creationId="{094AA867-3594-9A72-7A8D-ABE50B003C3D}"/>
          </ac:spMkLst>
        </pc:spChg>
        <pc:spChg chg="del mod">
          <ac:chgData name="Braidan Duffy" userId="8ec18d3d-6fdf-489b-8ea9-501a0a9031aa" providerId="ADAL" clId="{16D3E9A5-74B4-4D91-89A1-B4E6CC1948C3}" dt="2023-03-26T17:09:00.651" v="14717" actId="478"/>
          <ac:spMkLst>
            <pc:docMk/>
            <pc:sldMk cId="2742899433" sldId="406"/>
            <ac:spMk id="16" creationId="{4646AEC0-87C7-2115-6CA4-C2569E369864}"/>
          </ac:spMkLst>
        </pc:spChg>
        <pc:spChg chg="mod">
          <ac:chgData name="Braidan Duffy" userId="8ec18d3d-6fdf-489b-8ea9-501a0a9031aa" providerId="ADAL" clId="{16D3E9A5-74B4-4D91-89A1-B4E6CC1948C3}" dt="2023-03-26T17:15:57.806" v="15147" actId="1076"/>
          <ac:spMkLst>
            <pc:docMk/>
            <pc:sldMk cId="2742899433" sldId="406"/>
            <ac:spMk id="20" creationId="{A3C45241-5293-8A18-059A-E6E2068C8C7B}"/>
          </ac:spMkLst>
        </pc:spChg>
        <pc:picChg chg="del">
          <ac:chgData name="Braidan Duffy" userId="8ec18d3d-6fdf-489b-8ea9-501a0a9031aa" providerId="ADAL" clId="{16D3E9A5-74B4-4D91-89A1-B4E6CC1948C3}" dt="2023-03-26T17:14:18.521" v="15145" actId="478"/>
          <ac:picMkLst>
            <pc:docMk/>
            <pc:sldMk cId="2742899433" sldId="406"/>
            <ac:picMk id="4" creationId="{DF51C126-06CA-07D9-DBC9-FD1789372325}"/>
          </ac:picMkLst>
        </pc:picChg>
        <pc:picChg chg="mod">
          <ac:chgData name="Braidan Duffy" userId="8ec18d3d-6fdf-489b-8ea9-501a0a9031aa" providerId="ADAL" clId="{16D3E9A5-74B4-4D91-89A1-B4E6CC1948C3}" dt="2023-03-26T17:06:21.115" v="14450" actId="1076"/>
          <ac:picMkLst>
            <pc:docMk/>
            <pc:sldMk cId="2742899433" sldId="406"/>
            <ac:picMk id="6" creationId="{50914851-C5D9-6D9F-00B3-707BD94C816C}"/>
          </ac:picMkLst>
        </pc:picChg>
        <pc:picChg chg="add mod">
          <ac:chgData name="Braidan Duffy" userId="8ec18d3d-6fdf-489b-8ea9-501a0a9031aa" providerId="ADAL" clId="{16D3E9A5-74B4-4D91-89A1-B4E6CC1948C3}" dt="2023-03-26T17:06:49.931" v="14456" actId="207"/>
          <ac:picMkLst>
            <pc:docMk/>
            <pc:sldMk cId="2742899433" sldId="406"/>
            <ac:picMk id="7" creationId="{BCDCD28B-20C7-5BC5-EB0C-B567740BE10D}"/>
          </ac:picMkLst>
        </pc:picChg>
      </pc:sldChg>
      <pc:sldChg chg="addSp delSp modSp add mod delAnim modAnim">
        <pc:chgData name="Braidan Duffy" userId="8ec18d3d-6fdf-489b-8ea9-501a0a9031aa" providerId="ADAL" clId="{16D3E9A5-74B4-4D91-89A1-B4E6CC1948C3}" dt="2023-03-26T17:17:48.515" v="15316"/>
        <pc:sldMkLst>
          <pc:docMk/>
          <pc:sldMk cId="1381616031" sldId="407"/>
        </pc:sldMkLst>
        <pc:spChg chg="mod">
          <ac:chgData name="Braidan Duffy" userId="8ec18d3d-6fdf-489b-8ea9-501a0a9031aa" providerId="ADAL" clId="{16D3E9A5-74B4-4D91-89A1-B4E6CC1948C3}" dt="2023-03-26T17:12:08.205" v="14879" actId="20577"/>
          <ac:spMkLst>
            <pc:docMk/>
            <pc:sldMk cId="1381616031" sldId="407"/>
            <ac:spMk id="3" creationId="{28C53199-11BF-4EFC-6C85-2A3C6FFBA1E6}"/>
          </ac:spMkLst>
        </pc:spChg>
        <pc:spChg chg="del">
          <ac:chgData name="Braidan Duffy" userId="8ec18d3d-6fdf-489b-8ea9-501a0a9031aa" providerId="ADAL" clId="{16D3E9A5-74B4-4D91-89A1-B4E6CC1948C3}" dt="2023-03-26T17:11:05.550" v="14862" actId="478"/>
          <ac:spMkLst>
            <pc:docMk/>
            <pc:sldMk cId="1381616031" sldId="407"/>
            <ac:spMk id="10" creationId="{25895FE4-349F-3932-0743-9AF2999EF5F7}"/>
          </ac:spMkLst>
        </pc:spChg>
        <pc:spChg chg="mod">
          <ac:chgData name="Braidan Duffy" userId="8ec18d3d-6fdf-489b-8ea9-501a0a9031aa" providerId="ADAL" clId="{16D3E9A5-74B4-4D91-89A1-B4E6CC1948C3}" dt="2023-03-26T17:12:15.171" v="14913" actId="20577"/>
          <ac:spMkLst>
            <pc:docMk/>
            <pc:sldMk cId="1381616031" sldId="407"/>
            <ac:spMk id="15" creationId="{094AA867-3594-9A72-7A8D-ABE50B003C3D}"/>
          </ac:spMkLst>
        </pc:spChg>
        <pc:spChg chg="mod">
          <ac:chgData name="Braidan Duffy" userId="8ec18d3d-6fdf-489b-8ea9-501a0a9031aa" providerId="ADAL" clId="{16D3E9A5-74B4-4D91-89A1-B4E6CC1948C3}" dt="2023-03-26T17:11:29.791" v="14871" actId="1076"/>
          <ac:spMkLst>
            <pc:docMk/>
            <pc:sldMk cId="1381616031" sldId="407"/>
            <ac:spMk id="19" creationId="{6FEEB8DA-BABB-4819-8745-32C405250E5D}"/>
          </ac:spMkLst>
        </pc:spChg>
        <pc:spChg chg="del mod">
          <ac:chgData name="Braidan Duffy" userId="8ec18d3d-6fdf-489b-8ea9-501a0a9031aa" providerId="ADAL" clId="{16D3E9A5-74B4-4D91-89A1-B4E6CC1948C3}" dt="2023-03-26T17:12:30.120" v="14952" actId="21"/>
          <ac:spMkLst>
            <pc:docMk/>
            <pc:sldMk cId="1381616031" sldId="407"/>
            <ac:spMk id="20" creationId="{A3C45241-5293-8A18-059A-E6E2068C8C7B}"/>
          </ac:spMkLst>
        </pc:spChg>
        <pc:picChg chg="mod">
          <ac:chgData name="Braidan Duffy" userId="8ec18d3d-6fdf-489b-8ea9-501a0a9031aa" providerId="ADAL" clId="{16D3E9A5-74B4-4D91-89A1-B4E6CC1948C3}" dt="2023-03-26T17:11:12.949" v="14865" actId="1076"/>
          <ac:picMkLst>
            <pc:docMk/>
            <pc:sldMk cId="1381616031" sldId="407"/>
            <ac:picMk id="4" creationId="{DF51C126-06CA-07D9-DBC9-FD1789372325}"/>
          </ac:picMkLst>
        </pc:picChg>
        <pc:picChg chg="add mod">
          <ac:chgData name="Braidan Duffy" userId="8ec18d3d-6fdf-489b-8ea9-501a0a9031aa" providerId="ADAL" clId="{16D3E9A5-74B4-4D91-89A1-B4E6CC1948C3}" dt="2023-03-26T17:11:42.933" v="14874" actId="1076"/>
          <ac:picMkLst>
            <pc:docMk/>
            <pc:sldMk cId="1381616031" sldId="407"/>
            <ac:picMk id="5" creationId="{91E67FA5-C88B-7B21-1A34-96303EDBAB1A}"/>
          </ac:picMkLst>
        </pc:picChg>
        <pc:picChg chg="del">
          <ac:chgData name="Braidan Duffy" userId="8ec18d3d-6fdf-489b-8ea9-501a0a9031aa" providerId="ADAL" clId="{16D3E9A5-74B4-4D91-89A1-B4E6CC1948C3}" dt="2023-03-26T17:11:03.390" v="14860" actId="478"/>
          <ac:picMkLst>
            <pc:docMk/>
            <pc:sldMk cId="1381616031" sldId="407"/>
            <ac:picMk id="6" creationId="{50914851-C5D9-6D9F-00B3-707BD94C816C}"/>
          </ac:picMkLst>
        </pc:picChg>
        <pc:picChg chg="mod">
          <ac:chgData name="Braidan Duffy" userId="8ec18d3d-6fdf-489b-8ea9-501a0a9031aa" providerId="ADAL" clId="{16D3E9A5-74B4-4D91-89A1-B4E6CC1948C3}" dt="2023-03-26T17:11:38.127" v="14872" actId="14100"/>
          <ac:picMkLst>
            <pc:docMk/>
            <pc:sldMk cId="1381616031" sldId="407"/>
            <ac:picMk id="7" creationId="{BCDCD28B-20C7-5BC5-EB0C-B567740BE10D}"/>
          </ac:picMkLst>
        </pc:picChg>
        <pc:picChg chg="mod">
          <ac:chgData name="Braidan Duffy" userId="8ec18d3d-6fdf-489b-8ea9-501a0a9031aa" providerId="ADAL" clId="{16D3E9A5-74B4-4D91-89A1-B4E6CC1948C3}" dt="2023-03-26T17:11:29.791" v="14871" actId="1076"/>
          <ac:picMkLst>
            <pc:docMk/>
            <pc:sldMk cId="1381616031" sldId="407"/>
            <ac:picMk id="18" creationId="{092CAF44-F6DE-753E-D4ED-5B7EE80744BA}"/>
          </ac:picMkLst>
        </pc:picChg>
        <pc:cxnChg chg="del">
          <ac:chgData name="Braidan Duffy" userId="8ec18d3d-6fdf-489b-8ea9-501a0a9031aa" providerId="ADAL" clId="{16D3E9A5-74B4-4D91-89A1-B4E6CC1948C3}" dt="2023-03-26T17:11:05.076" v="14861" actId="478"/>
          <ac:cxnSpMkLst>
            <pc:docMk/>
            <pc:sldMk cId="1381616031" sldId="407"/>
            <ac:cxnSpMk id="8" creationId="{67F838D6-2BF2-899E-F015-D7D51FAC05D2}"/>
          </ac:cxnSpMkLst>
        </pc:cxnChg>
        <pc:cxnChg chg="add mod">
          <ac:chgData name="Braidan Duffy" userId="8ec18d3d-6fdf-489b-8ea9-501a0a9031aa" providerId="ADAL" clId="{16D3E9A5-74B4-4D91-89A1-B4E6CC1948C3}" dt="2023-03-26T17:11:57.345" v="14878" actId="1076"/>
          <ac:cxnSpMkLst>
            <pc:docMk/>
            <pc:sldMk cId="1381616031" sldId="407"/>
            <ac:cxnSpMk id="11" creationId="{0EE8C7D7-DC7C-AB48-3BD7-DCA2538882DC}"/>
          </ac:cxnSpMkLst>
        </pc:cxnChg>
        <pc:cxnChg chg="del mod">
          <ac:chgData name="Braidan Duffy" userId="8ec18d3d-6fdf-489b-8ea9-501a0a9031aa" providerId="ADAL" clId="{16D3E9A5-74B4-4D91-89A1-B4E6CC1948C3}" dt="2023-03-26T17:11:06.076" v="14863" actId="478"/>
          <ac:cxnSpMkLst>
            <pc:docMk/>
            <pc:sldMk cId="1381616031" sldId="407"/>
            <ac:cxnSpMk id="12" creationId="{9F3D143D-26A3-F9CE-A0CF-ADAD012BFF74}"/>
          </ac:cxnSpMkLst>
        </pc:cxnChg>
      </pc:sldChg>
      <pc:sldChg chg="new del">
        <pc:chgData name="Braidan Duffy" userId="8ec18d3d-6fdf-489b-8ea9-501a0a9031aa" providerId="ADAL" clId="{16D3E9A5-74B4-4D91-89A1-B4E6CC1948C3}" dt="2023-03-26T17:10:14.948" v="14792" actId="47"/>
        <pc:sldMkLst>
          <pc:docMk/>
          <pc:sldMk cId="3648064087" sldId="407"/>
        </pc:sldMkLst>
      </pc:sldChg>
      <pc:sldChg chg="addSp delSp modSp add mod delAnim modAnim">
        <pc:chgData name="Braidan Duffy" userId="8ec18d3d-6fdf-489b-8ea9-501a0a9031aa" providerId="ADAL" clId="{16D3E9A5-74B4-4D91-89A1-B4E6CC1948C3}" dt="2023-03-26T17:18:47.045" v="15362" actId="1076"/>
        <pc:sldMkLst>
          <pc:docMk/>
          <pc:sldMk cId="1482258455" sldId="408"/>
        </pc:sldMkLst>
        <pc:spChg chg="add mod">
          <ac:chgData name="Braidan Duffy" userId="8ec18d3d-6fdf-489b-8ea9-501a0a9031aa" providerId="ADAL" clId="{16D3E9A5-74B4-4D91-89A1-B4E6CC1948C3}" dt="2023-03-26T17:18:47.045" v="15362" actId="1076"/>
          <ac:spMkLst>
            <pc:docMk/>
            <pc:sldMk cId="1482258455" sldId="408"/>
            <ac:spMk id="6" creationId="{E6233AC3-9903-28C8-7B60-0CA72B838EDE}"/>
          </ac:spMkLst>
        </pc:spChg>
        <pc:spChg chg="del">
          <ac:chgData name="Braidan Duffy" userId="8ec18d3d-6fdf-489b-8ea9-501a0a9031aa" providerId="ADAL" clId="{16D3E9A5-74B4-4D91-89A1-B4E6CC1948C3}" dt="2023-03-26T17:18:16.630" v="15317" actId="478"/>
          <ac:spMkLst>
            <pc:docMk/>
            <pc:sldMk cId="1482258455" sldId="408"/>
            <ac:spMk id="15" creationId="{094AA867-3594-9A72-7A8D-ABE50B003C3D}"/>
          </ac:spMkLst>
        </pc:spChg>
        <pc:picChg chg="mod">
          <ac:chgData name="Braidan Duffy" userId="8ec18d3d-6fdf-489b-8ea9-501a0a9031aa" providerId="ADAL" clId="{16D3E9A5-74B4-4D91-89A1-B4E6CC1948C3}" dt="2023-03-26T17:13:52.138" v="15144" actId="688"/>
          <ac:picMkLst>
            <pc:docMk/>
            <pc:sldMk cId="1482258455" sldId="408"/>
            <ac:picMk id="4" creationId="{DF51C126-06CA-07D9-DBC9-FD1789372325}"/>
          </ac:picMkLst>
        </pc:picChg>
      </pc:sldChg>
      <pc:sldChg chg="add del">
        <pc:chgData name="Braidan Duffy" userId="8ec18d3d-6fdf-489b-8ea9-501a0a9031aa" providerId="ADAL" clId="{16D3E9A5-74B4-4D91-89A1-B4E6CC1948C3}" dt="2023-03-26T17:12:40.531" v="14955"/>
        <pc:sldMkLst>
          <pc:docMk/>
          <pc:sldMk cId="2221951885" sldId="409"/>
        </pc:sldMkLst>
      </pc:sldChg>
      <pc:sldChg chg="addSp delSp modSp new mod setBg modClrScheme delDesignElem chgLayout">
        <pc:chgData name="Braidan Duffy" userId="8ec18d3d-6fdf-489b-8ea9-501a0a9031aa" providerId="ADAL" clId="{16D3E9A5-74B4-4D91-89A1-B4E6CC1948C3}" dt="2023-03-26T17:22:46.525" v="15726" actId="1076"/>
        <pc:sldMkLst>
          <pc:docMk/>
          <pc:sldMk cId="3662053633" sldId="409"/>
        </pc:sldMkLst>
        <pc:spChg chg="mod ord">
          <ac:chgData name="Braidan Duffy" userId="8ec18d3d-6fdf-489b-8ea9-501a0a9031aa" providerId="ADAL" clId="{16D3E9A5-74B4-4D91-89A1-B4E6CC1948C3}" dt="2023-03-26T17:21:12.763" v="15699" actId="1076"/>
          <ac:spMkLst>
            <pc:docMk/>
            <pc:sldMk cId="3662053633" sldId="409"/>
            <ac:spMk id="2" creationId="{BA6415FA-4DED-237E-1C6A-E9CCD0E58371}"/>
          </ac:spMkLst>
        </pc:spChg>
        <pc:spChg chg="del mod ord">
          <ac:chgData name="Braidan Duffy" userId="8ec18d3d-6fdf-489b-8ea9-501a0a9031aa" providerId="ADAL" clId="{16D3E9A5-74B4-4D91-89A1-B4E6CC1948C3}" dt="2023-03-26T17:22:32.086" v="15723" actId="478"/>
          <ac:spMkLst>
            <pc:docMk/>
            <pc:sldMk cId="3662053633" sldId="409"/>
            <ac:spMk id="3" creationId="{9381CD84-BC77-7875-82E7-2CBE840700BA}"/>
          </ac:spMkLst>
        </pc:spChg>
        <pc:spChg chg="add del mod ord">
          <ac:chgData name="Braidan Duffy" userId="8ec18d3d-6fdf-489b-8ea9-501a0a9031aa" providerId="ADAL" clId="{16D3E9A5-74B4-4D91-89A1-B4E6CC1948C3}" dt="2023-03-26T17:20:34.933" v="15684" actId="700"/>
          <ac:spMkLst>
            <pc:docMk/>
            <pc:sldMk cId="3662053633" sldId="409"/>
            <ac:spMk id="4" creationId="{96345D06-4ECD-F901-D676-0E81321120AE}"/>
          </ac:spMkLst>
        </pc:spChg>
        <pc:spChg chg="add del mod ord">
          <ac:chgData name="Braidan Duffy" userId="8ec18d3d-6fdf-489b-8ea9-501a0a9031aa" providerId="ADAL" clId="{16D3E9A5-74B4-4D91-89A1-B4E6CC1948C3}" dt="2023-03-26T17:22:28.114" v="15722" actId="478"/>
          <ac:spMkLst>
            <pc:docMk/>
            <pc:sldMk cId="3662053633" sldId="409"/>
            <ac:spMk id="6" creationId="{A192B3EE-D745-4301-E165-829FC5DE92AC}"/>
          </ac:spMkLst>
        </pc:spChg>
        <pc:spChg chg="add mod">
          <ac:chgData name="Braidan Duffy" userId="8ec18d3d-6fdf-489b-8ea9-501a0a9031aa" providerId="ADAL" clId="{16D3E9A5-74B4-4D91-89A1-B4E6CC1948C3}" dt="2023-03-26T17:22:46.525" v="15726" actId="1076"/>
          <ac:spMkLst>
            <pc:docMk/>
            <pc:sldMk cId="3662053633" sldId="409"/>
            <ac:spMk id="7" creationId="{FC812756-4795-484A-B15B-0BC77983C14A}"/>
          </ac:spMkLst>
        </pc:spChg>
        <pc:spChg chg="add del">
          <ac:chgData name="Braidan Duffy" userId="8ec18d3d-6fdf-489b-8ea9-501a0a9031aa" providerId="ADAL" clId="{16D3E9A5-74B4-4D91-89A1-B4E6CC1948C3}" dt="2023-03-26T17:20:49.139" v="15686" actId="700"/>
          <ac:spMkLst>
            <pc:docMk/>
            <pc:sldMk cId="3662053633" sldId="409"/>
            <ac:spMk id="9" creationId="{8D77D416-66F5-413A-9B46-6289471B36B6}"/>
          </ac:spMkLst>
        </pc:spChg>
        <pc:picChg chg="add mod modCrop">
          <ac:chgData name="Braidan Duffy" userId="8ec18d3d-6fdf-489b-8ea9-501a0a9031aa" providerId="ADAL" clId="{16D3E9A5-74B4-4D91-89A1-B4E6CC1948C3}" dt="2023-03-26T17:22:18.682" v="15721" actId="29295"/>
          <ac:picMkLst>
            <pc:docMk/>
            <pc:sldMk cId="3662053633" sldId="409"/>
            <ac:picMk id="5" creationId="{CF397120-C2DF-E10C-A1EF-0D68D39D463E}"/>
          </ac:picMkLst>
        </pc:picChg>
      </pc:sldChg>
      <pc:sldChg chg="addSp delSp modSp new mod modClrScheme modAnim chgLayout">
        <pc:chgData name="Braidan Duffy" userId="8ec18d3d-6fdf-489b-8ea9-501a0a9031aa" providerId="ADAL" clId="{16D3E9A5-74B4-4D91-89A1-B4E6CC1948C3}" dt="2023-03-26T18:17:50.795" v="16687"/>
        <pc:sldMkLst>
          <pc:docMk/>
          <pc:sldMk cId="3922148473" sldId="410"/>
        </pc:sldMkLst>
        <pc:spChg chg="del mod ord">
          <ac:chgData name="Braidan Duffy" userId="8ec18d3d-6fdf-489b-8ea9-501a0a9031aa" providerId="ADAL" clId="{16D3E9A5-74B4-4D91-89A1-B4E6CC1948C3}" dt="2023-03-26T17:23:53.547" v="15728" actId="700"/>
          <ac:spMkLst>
            <pc:docMk/>
            <pc:sldMk cId="3922148473" sldId="410"/>
            <ac:spMk id="2" creationId="{5E42A971-C84E-2010-E0A0-2EE3895A870F}"/>
          </ac:spMkLst>
        </pc:spChg>
        <pc:spChg chg="del">
          <ac:chgData name="Braidan Duffy" userId="8ec18d3d-6fdf-489b-8ea9-501a0a9031aa" providerId="ADAL" clId="{16D3E9A5-74B4-4D91-89A1-B4E6CC1948C3}" dt="2023-03-26T17:23:53.547" v="15728" actId="700"/>
          <ac:spMkLst>
            <pc:docMk/>
            <pc:sldMk cId="3922148473" sldId="410"/>
            <ac:spMk id="3" creationId="{94EB1ADB-9C3E-9557-070F-4E6BF88FBDFF}"/>
          </ac:spMkLst>
        </pc:spChg>
        <pc:spChg chg="del mod ord">
          <ac:chgData name="Braidan Duffy" userId="8ec18d3d-6fdf-489b-8ea9-501a0a9031aa" providerId="ADAL" clId="{16D3E9A5-74B4-4D91-89A1-B4E6CC1948C3}" dt="2023-03-26T17:23:53.547" v="15728" actId="700"/>
          <ac:spMkLst>
            <pc:docMk/>
            <pc:sldMk cId="3922148473" sldId="410"/>
            <ac:spMk id="4" creationId="{296C0A69-86F7-99E9-3C81-BF5A275032C4}"/>
          </ac:spMkLst>
        </pc:spChg>
        <pc:spChg chg="add mod ord">
          <ac:chgData name="Braidan Duffy" userId="8ec18d3d-6fdf-489b-8ea9-501a0a9031aa" providerId="ADAL" clId="{16D3E9A5-74B4-4D91-89A1-B4E6CC1948C3}" dt="2023-03-26T17:24:05.701" v="15736" actId="20577"/>
          <ac:spMkLst>
            <pc:docMk/>
            <pc:sldMk cId="3922148473" sldId="410"/>
            <ac:spMk id="5" creationId="{5C93BA21-2BA3-5B52-F039-8EB44D0D6CF1}"/>
          </ac:spMkLst>
        </pc:spChg>
        <pc:spChg chg="add mod ord">
          <ac:chgData name="Braidan Duffy" userId="8ec18d3d-6fdf-489b-8ea9-501a0a9031aa" providerId="ADAL" clId="{16D3E9A5-74B4-4D91-89A1-B4E6CC1948C3}" dt="2023-03-26T17:26:46.239" v="15896" actId="20577"/>
          <ac:spMkLst>
            <pc:docMk/>
            <pc:sldMk cId="3922148473" sldId="410"/>
            <ac:spMk id="6" creationId="{6A4D2C27-599C-9683-DBA1-23E75A3577FF}"/>
          </ac:spMkLst>
        </pc:spChg>
        <pc:spChg chg="add mod">
          <ac:chgData name="Braidan Duffy" userId="8ec18d3d-6fdf-489b-8ea9-501a0a9031aa" providerId="ADAL" clId="{16D3E9A5-74B4-4D91-89A1-B4E6CC1948C3}" dt="2023-03-26T17:27:09.575" v="15950" actId="20577"/>
          <ac:spMkLst>
            <pc:docMk/>
            <pc:sldMk cId="3922148473" sldId="410"/>
            <ac:spMk id="7" creationId="{58256CB8-3EA1-1C16-4080-F0EFE5BB2DDC}"/>
          </ac:spMkLst>
        </pc:spChg>
        <pc:spChg chg="add del mod">
          <ac:chgData name="Braidan Duffy" userId="8ec18d3d-6fdf-489b-8ea9-501a0a9031aa" providerId="ADAL" clId="{16D3E9A5-74B4-4D91-89A1-B4E6CC1948C3}" dt="2023-03-26T17:30:01.164" v="15991" actId="478"/>
          <ac:spMkLst>
            <pc:docMk/>
            <pc:sldMk cId="3922148473" sldId="410"/>
            <ac:spMk id="8" creationId="{E390E176-1D82-545D-9F89-65BBFC47483A}"/>
          </ac:spMkLst>
        </pc:spChg>
        <pc:spChg chg="add del mod">
          <ac:chgData name="Braidan Duffy" userId="8ec18d3d-6fdf-489b-8ea9-501a0a9031aa" providerId="ADAL" clId="{16D3E9A5-74B4-4D91-89A1-B4E6CC1948C3}" dt="2023-03-26T17:30:01.164" v="15991" actId="478"/>
          <ac:spMkLst>
            <pc:docMk/>
            <pc:sldMk cId="3922148473" sldId="410"/>
            <ac:spMk id="9" creationId="{32FE55B0-3A75-F583-5DF9-D66FA8DE1A47}"/>
          </ac:spMkLst>
        </pc:spChg>
        <pc:spChg chg="add del mod">
          <ac:chgData name="Braidan Duffy" userId="8ec18d3d-6fdf-489b-8ea9-501a0a9031aa" providerId="ADAL" clId="{16D3E9A5-74B4-4D91-89A1-B4E6CC1948C3}" dt="2023-03-26T17:30:01.164" v="15991" actId="478"/>
          <ac:spMkLst>
            <pc:docMk/>
            <pc:sldMk cId="3922148473" sldId="410"/>
            <ac:spMk id="10" creationId="{40D76C7A-93C9-07BB-84E9-ADE928A0E241}"/>
          </ac:spMkLst>
        </pc:spChg>
        <pc:graphicFrameChg chg="add mod modGraphic">
          <ac:chgData name="Braidan Duffy" userId="8ec18d3d-6fdf-489b-8ea9-501a0a9031aa" providerId="ADAL" clId="{16D3E9A5-74B4-4D91-89A1-B4E6CC1948C3}" dt="2023-03-26T18:13:05.186" v="16634" actId="27116"/>
          <ac:graphicFrameMkLst>
            <pc:docMk/>
            <pc:sldMk cId="3922148473" sldId="410"/>
            <ac:graphicFrameMk id="12" creationId="{72F79975-49B5-21F8-B074-177777591E9E}"/>
          </ac:graphicFrameMkLst>
        </pc:graphicFrameChg>
        <pc:graphicFrameChg chg="add mod modGraphic">
          <ac:chgData name="Braidan Duffy" userId="8ec18d3d-6fdf-489b-8ea9-501a0a9031aa" providerId="ADAL" clId="{16D3E9A5-74B4-4D91-89A1-B4E6CC1948C3}" dt="2023-03-26T18:13:00.608" v="16633" actId="1076"/>
          <ac:graphicFrameMkLst>
            <pc:docMk/>
            <pc:sldMk cId="3922148473" sldId="410"/>
            <ac:graphicFrameMk id="14" creationId="{F337A36A-4902-D176-1E75-0656548914FE}"/>
          </ac:graphicFrameMkLst>
        </pc:graphicFrameChg>
      </pc:sldChg>
      <pc:sldChg chg="addSp delSp modSp new mod modAnim">
        <pc:chgData name="Braidan Duffy" userId="8ec18d3d-6fdf-489b-8ea9-501a0a9031aa" providerId="ADAL" clId="{16D3E9A5-74B4-4D91-89A1-B4E6CC1948C3}" dt="2023-03-26T18:16:13.997" v="16677" actId="1076"/>
        <pc:sldMkLst>
          <pc:docMk/>
          <pc:sldMk cId="2372312107" sldId="411"/>
        </pc:sldMkLst>
        <pc:spChg chg="del">
          <ac:chgData name="Braidan Duffy" userId="8ec18d3d-6fdf-489b-8ea9-501a0a9031aa" providerId="ADAL" clId="{16D3E9A5-74B4-4D91-89A1-B4E6CC1948C3}" dt="2023-03-26T17:28:47.511" v="15971" actId="478"/>
          <ac:spMkLst>
            <pc:docMk/>
            <pc:sldMk cId="2372312107" sldId="411"/>
            <ac:spMk id="2" creationId="{5239EE0F-99BB-FBBE-7876-8120366D0572}"/>
          </ac:spMkLst>
        </pc:spChg>
        <pc:spChg chg="del">
          <ac:chgData name="Braidan Duffy" userId="8ec18d3d-6fdf-489b-8ea9-501a0a9031aa" providerId="ADAL" clId="{16D3E9A5-74B4-4D91-89A1-B4E6CC1948C3}" dt="2023-03-26T17:28:47.511" v="15971" actId="478"/>
          <ac:spMkLst>
            <pc:docMk/>
            <pc:sldMk cId="2372312107" sldId="411"/>
            <ac:spMk id="3" creationId="{677AD397-6795-5906-E870-C4AB3CD64DB1}"/>
          </ac:spMkLst>
        </pc:spChg>
        <pc:spChg chg="add mod ord">
          <ac:chgData name="Braidan Duffy" userId="8ec18d3d-6fdf-489b-8ea9-501a0a9031aa" providerId="ADAL" clId="{16D3E9A5-74B4-4D91-89A1-B4E6CC1948C3}" dt="2023-03-26T18:00:50.644" v="16066" actId="164"/>
          <ac:spMkLst>
            <pc:docMk/>
            <pc:sldMk cId="2372312107" sldId="411"/>
            <ac:spMk id="4" creationId="{D947F8A1-EB7E-189B-2C08-2EC5B890C932}"/>
          </ac:spMkLst>
        </pc:spChg>
        <pc:spChg chg="add del mod">
          <ac:chgData name="Braidan Duffy" userId="8ec18d3d-6fdf-489b-8ea9-501a0a9031aa" providerId="ADAL" clId="{16D3E9A5-74B4-4D91-89A1-B4E6CC1948C3}" dt="2023-03-26T17:29:09.756" v="15978" actId="478"/>
          <ac:spMkLst>
            <pc:docMk/>
            <pc:sldMk cId="2372312107" sldId="411"/>
            <ac:spMk id="5" creationId="{3E119BFC-2509-5633-B1DA-FDE7F075594E}"/>
          </ac:spMkLst>
        </pc:spChg>
        <pc:spChg chg="add del mod">
          <ac:chgData name="Braidan Duffy" userId="8ec18d3d-6fdf-489b-8ea9-501a0a9031aa" providerId="ADAL" clId="{16D3E9A5-74B4-4D91-89A1-B4E6CC1948C3}" dt="2023-03-26T17:29:10.696" v="15979" actId="478"/>
          <ac:spMkLst>
            <pc:docMk/>
            <pc:sldMk cId="2372312107" sldId="411"/>
            <ac:spMk id="6" creationId="{41C9EE11-701A-15A0-3114-01C109ACBC6C}"/>
          </ac:spMkLst>
        </pc:spChg>
        <pc:spChg chg="add mod">
          <ac:chgData name="Braidan Duffy" userId="8ec18d3d-6fdf-489b-8ea9-501a0a9031aa" providerId="ADAL" clId="{16D3E9A5-74B4-4D91-89A1-B4E6CC1948C3}" dt="2023-03-26T18:00:50.644" v="16066" actId="164"/>
          <ac:spMkLst>
            <pc:docMk/>
            <pc:sldMk cId="2372312107" sldId="411"/>
            <ac:spMk id="7" creationId="{BF08E4DB-9611-C4DC-48B3-7BE9E4B753B1}"/>
          </ac:spMkLst>
        </pc:spChg>
        <pc:spChg chg="add mod">
          <ac:chgData name="Braidan Duffy" userId="8ec18d3d-6fdf-489b-8ea9-501a0a9031aa" providerId="ADAL" clId="{16D3E9A5-74B4-4D91-89A1-B4E6CC1948C3}" dt="2023-03-26T18:00:50.644" v="16066" actId="164"/>
          <ac:spMkLst>
            <pc:docMk/>
            <pc:sldMk cId="2372312107" sldId="411"/>
            <ac:spMk id="8" creationId="{5C9EE74A-C95C-9429-32C1-0332F2765393}"/>
          </ac:spMkLst>
        </pc:spChg>
        <pc:spChg chg="add mod">
          <ac:chgData name="Braidan Duffy" userId="8ec18d3d-6fdf-489b-8ea9-501a0a9031aa" providerId="ADAL" clId="{16D3E9A5-74B4-4D91-89A1-B4E6CC1948C3}" dt="2023-03-26T18:00:50.644" v="16066" actId="164"/>
          <ac:spMkLst>
            <pc:docMk/>
            <pc:sldMk cId="2372312107" sldId="411"/>
            <ac:spMk id="19" creationId="{A1483D53-39B0-9032-90A1-C972DD3F86A9}"/>
          </ac:spMkLst>
        </pc:spChg>
        <pc:spChg chg="add mod">
          <ac:chgData name="Braidan Duffy" userId="8ec18d3d-6fdf-489b-8ea9-501a0a9031aa" providerId="ADAL" clId="{16D3E9A5-74B4-4D91-89A1-B4E6CC1948C3}" dt="2023-03-26T18:00:50.644" v="16066" actId="164"/>
          <ac:spMkLst>
            <pc:docMk/>
            <pc:sldMk cId="2372312107" sldId="411"/>
            <ac:spMk id="20" creationId="{C54A6C63-4F04-5556-2595-55D8F8B7F28D}"/>
          </ac:spMkLst>
        </pc:spChg>
        <pc:spChg chg="add mod">
          <ac:chgData name="Braidan Duffy" userId="8ec18d3d-6fdf-489b-8ea9-501a0a9031aa" providerId="ADAL" clId="{16D3E9A5-74B4-4D91-89A1-B4E6CC1948C3}" dt="2023-03-26T18:00:50.644" v="16066" actId="164"/>
          <ac:spMkLst>
            <pc:docMk/>
            <pc:sldMk cId="2372312107" sldId="411"/>
            <ac:spMk id="21" creationId="{6E38999C-1A95-CBAF-E06D-C60A21CD7EC7}"/>
          </ac:spMkLst>
        </pc:spChg>
        <pc:spChg chg="add mod">
          <ac:chgData name="Braidan Duffy" userId="8ec18d3d-6fdf-489b-8ea9-501a0a9031aa" providerId="ADAL" clId="{16D3E9A5-74B4-4D91-89A1-B4E6CC1948C3}" dt="2023-03-26T18:16:03.808" v="16676" actId="1076"/>
          <ac:spMkLst>
            <pc:docMk/>
            <pc:sldMk cId="2372312107" sldId="411"/>
            <ac:spMk id="23" creationId="{D938BE2C-4A28-9F2F-10B4-57D46BC1F080}"/>
          </ac:spMkLst>
        </pc:spChg>
        <pc:spChg chg="mod">
          <ac:chgData name="Braidan Duffy" userId="8ec18d3d-6fdf-489b-8ea9-501a0a9031aa" providerId="ADAL" clId="{16D3E9A5-74B4-4D91-89A1-B4E6CC1948C3}" dt="2023-03-26T18:10:08.094" v="16612"/>
          <ac:spMkLst>
            <pc:docMk/>
            <pc:sldMk cId="2372312107" sldId="411"/>
            <ac:spMk id="27" creationId="{1BCDEF75-9C25-36CD-AF73-AC3A1EE5D8AE}"/>
          </ac:spMkLst>
        </pc:spChg>
        <pc:spChg chg="mod">
          <ac:chgData name="Braidan Duffy" userId="8ec18d3d-6fdf-489b-8ea9-501a0a9031aa" providerId="ADAL" clId="{16D3E9A5-74B4-4D91-89A1-B4E6CC1948C3}" dt="2023-03-26T18:10:38.646" v="16618" actId="1076"/>
          <ac:spMkLst>
            <pc:docMk/>
            <pc:sldMk cId="2372312107" sldId="411"/>
            <ac:spMk id="29" creationId="{1707E91B-AF3C-3F0E-3CF0-2DEEED0B9C68}"/>
          </ac:spMkLst>
        </pc:spChg>
        <pc:spChg chg="mod">
          <ac:chgData name="Braidan Duffy" userId="8ec18d3d-6fdf-489b-8ea9-501a0a9031aa" providerId="ADAL" clId="{16D3E9A5-74B4-4D91-89A1-B4E6CC1948C3}" dt="2023-03-26T18:10:40.735" v="16619" actId="1076"/>
          <ac:spMkLst>
            <pc:docMk/>
            <pc:sldMk cId="2372312107" sldId="411"/>
            <ac:spMk id="30" creationId="{5AEE9FC7-C022-1361-C082-B960C2CDF454}"/>
          </ac:spMkLst>
        </pc:spChg>
        <pc:spChg chg="mod">
          <ac:chgData name="Braidan Duffy" userId="8ec18d3d-6fdf-489b-8ea9-501a0a9031aa" providerId="ADAL" clId="{16D3E9A5-74B4-4D91-89A1-B4E6CC1948C3}" dt="2023-03-26T18:10:34.745" v="16617" actId="1076"/>
          <ac:spMkLst>
            <pc:docMk/>
            <pc:sldMk cId="2372312107" sldId="411"/>
            <ac:spMk id="31" creationId="{1F89CE18-8CBC-6CDE-6710-A3DB3A9C6D04}"/>
          </ac:spMkLst>
        </pc:spChg>
        <pc:spChg chg="add mod">
          <ac:chgData name="Braidan Duffy" userId="8ec18d3d-6fdf-489b-8ea9-501a0a9031aa" providerId="ADAL" clId="{16D3E9A5-74B4-4D91-89A1-B4E6CC1948C3}" dt="2023-03-26T18:16:01.771" v="16675" actId="1076"/>
          <ac:spMkLst>
            <pc:docMk/>
            <pc:sldMk cId="2372312107" sldId="411"/>
            <ac:spMk id="33" creationId="{3D520B11-2986-1D9F-E7A1-5CE8DB48E0EB}"/>
          </ac:spMkLst>
        </pc:spChg>
        <pc:grpChg chg="add mod">
          <ac:chgData name="Braidan Duffy" userId="8ec18d3d-6fdf-489b-8ea9-501a0a9031aa" providerId="ADAL" clId="{16D3E9A5-74B4-4D91-89A1-B4E6CC1948C3}" dt="2023-03-26T18:16:13.997" v="16677" actId="1076"/>
          <ac:grpSpMkLst>
            <pc:docMk/>
            <pc:sldMk cId="2372312107" sldId="411"/>
            <ac:grpSpMk id="22" creationId="{3A1F448B-4CAD-5E92-7B0A-E2FB82C9D4D0}"/>
          </ac:grpSpMkLst>
        </pc:grpChg>
        <pc:grpChg chg="add del mod">
          <ac:chgData name="Braidan Duffy" userId="8ec18d3d-6fdf-489b-8ea9-501a0a9031aa" providerId="ADAL" clId="{16D3E9A5-74B4-4D91-89A1-B4E6CC1948C3}" dt="2023-03-26T18:10:56.287" v="16621" actId="478"/>
          <ac:grpSpMkLst>
            <pc:docMk/>
            <pc:sldMk cId="2372312107" sldId="411"/>
            <ac:grpSpMk id="24" creationId="{AA02BCEF-BB3E-9610-73F8-83EEDF011419}"/>
          </ac:grpSpMkLst>
        </pc:grpChg>
        <pc:picChg chg="mod">
          <ac:chgData name="Braidan Duffy" userId="8ec18d3d-6fdf-489b-8ea9-501a0a9031aa" providerId="ADAL" clId="{16D3E9A5-74B4-4D91-89A1-B4E6CC1948C3}" dt="2023-03-26T18:10:08.094" v="16612"/>
          <ac:picMkLst>
            <pc:docMk/>
            <pc:sldMk cId="2372312107" sldId="411"/>
            <ac:picMk id="25" creationId="{A2BDB802-E819-C57C-0BFF-B6415514DC47}"/>
          </ac:picMkLst>
        </pc:picChg>
        <pc:cxnChg chg="add mod">
          <ac:chgData name="Braidan Duffy" userId="8ec18d3d-6fdf-489b-8ea9-501a0a9031aa" providerId="ADAL" clId="{16D3E9A5-74B4-4D91-89A1-B4E6CC1948C3}" dt="2023-03-26T18:00:50.644" v="16066" actId="164"/>
          <ac:cxnSpMkLst>
            <pc:docMk/>
            <pc:sldMk cId="2372312107" sldId="411"/>
            <ac:cxnSpMk id="10" creationId="{A184BE04-021D-F992-0FE1-B0B8AF5389F6}"/>
          </ac:cxnSpMkLst>
        </pc:cxnChg>
        <pc:cxnChg chg="add mod">
          <ac:chgData name="Braidan Duffy" userId="8ec18d3d-6fdf-489b-8ea9-501a0a9031aa" providerId="ADAL" clId="{16D3E9A5-74B4-4D91-89A1-B4E6CC1948C3}" dt="2023-03-26T18:00:50.644" v="16066" actId="164"/>
          <ac:cxnSpMkLst>
            <pc:docMk/>
            <pc:sldMk cId="2372312107" sldId="411"/>
            <ac:cxnSpMk id="11" creationId="{C4A9EF08-9484-3966-EDB1-1A724EDE9022}"/>
          </ac:cxnSpMkLst>
        </pc:cxnChg>
        <pc:cxnChg chg="add mod">
          <ac:chgData name="Braidan Duffy" userId="8ec18d3d-6fdf-489b-8ea9-501a0a9031aa" providerId="ADAL" clId="{16D3E9A5-74B4-4D91-89A1-B4E6CC1948C3}" dt="2023-03-26T18:00:50.644" v="16066" actId="164"/>
          <ac:cxnSpMkLst>
            <pc:docMk/>
            <pc:sldMk cId="2372312107" sldId="411"/>
            <ac:cxnSpMk id="14" creationId="{B4DEF423-6C75-11C8-F9FF-BE2BBCEB958B}"/>
          </ac:cxnSpMkLst>
        </pc:cxnChg>
        <pc:cxnChg chg="mod">
          <ac:chgData name="Braidan Duffy" userId="8ec18d3d-6fdf-489b-8ea9-501a0a9031aa" providerId="ADAL" clId="{16D3E9A5-74B4-4D91-89A1-B4E6CC1948C3}" dt="2023-03-26T18:10:08.094" v="16612"/>
          <ac:cxnSpMkLst>
            <pc:docMk/>
            <pc:sldMk cId="2372312107" sldId="411"/>
            <ac:cxnSpMk id="26" creationId="{AEDC5CB9-2E64-BFD8-AEE5-768FC18891EA}"/>
          </ac:cxnSpMkLst>
        </pc:cxnChg>
        <pc:cxnChg chg="mod">
          <ac:chgData name="Braidan Duffy" userId="8ec18d3d-6fdf-489b-8ea9-501a0a9031aa" providerId="ADAL" clId="{16D3E9A5-74B4-4D91-89A1-B4E6CC1948C3}" dt="2023-03-26T18:10:08.094" v="16612"/>
          <ac:cxnSpMkLst>
            <pc:docMk/>
            <pc:sldMk cId="2372312107" sldId="411"/>
            <ac:cxnSpMk id="28" creationId="{D8B7D652-0E3F-ED4F-9E5A-115D9B2FD010}"/>
          </ac:cxnSpMkLst>
        </pc:cxnChg>
      </pc:sldChg>
      <pc:sldChg chg="addSp delSp modSp new mod">
        <pc:chgData name="Braidan Duffy" userId="8ec18d3d-6fdf-489b-8ea9-501a0a9031aa" providerId="ADAL" clId="{16D3E9A5-74B4-4D91-89A1-B4E6CC1948C3}" dt="2023-03-26T18:16:53.134" v="16680" actId="14100"/>
        <pc:sldMkLst>
          <pc:docMk/>
          <pc:sldMk cId="216490791" sldId="412"/>
        </pc:sldMkLst>
        <pc:spChg chg="del">
          <ac:chgData name="Braidan Duffy" userId="8ec18d3d-6fdf-489b-8ea9-501a0a9031aa" providerId="ADAL" clId="{16D3E9A5-74B4-4D91-89A1-B4E6CC1948C3}" dt="2023-03-26T18:04:51.964" v="16393" actId="478"/>
          <ac:spMkLst>
            <pc:docMk/>
            <pc:sldMk cId="216490791" sldId="412"/>
            <ac:spMk id="2" creationId="{6C0CD59D-9982-BC43-78A3-00DFCE857C21}"/>
          </ac:spMkLst>
        </pc:spChg>
        <pc:spChg chg="del">
          <ac:chgData name="Braidan Duffy" userId="8ec18d3d-6fdf-489b-8ea9-501a0a9031aa" providerId="ADAL" clId="{16D3E9A5-74B4-4D91-89A1-B4E6CC1948C3}" dt="2023-03-26T18:04:51.964" v="16393" actId="478"/>
          <ac:spMkLst>
            <pc:docMk/>
            <pc:sldMk cId="216490791" sldId="412"/>
            <ac:spMk id="3" creationId="{EA1D99B7-6B66-3004-BDBB-C9F6A033D07F}"/>
          </ac:spMkLst>
        </pc:spChg>
        <pc:spChg chg="add del mod">
          <ac:chgData name="Braidan Duffy" userId="8ec18d3d-6fdf-489b-8ea9-501a0a9031aa" providerId="ADAL" clId="{16D3E9A5-74B4-4D91-89A1-B4E6CC1948C3}" dt="2023-03-26T18:05:58.954" v="16403" actId="478"/>
          <ac:spMkLst>
            <pc:docMk/>
            <pc:sldMk cId="216490791" sldId="412"/>
            <ac:spMk id="9" creationId="{C2D3315B-D697-F06A-D1A1-BACAEB934069}"/>
          </ac:spMkLst>
        </pc:spChg>
        <pc:spChg chg="add del mod">
          <ac:chgData name="Braidan Duffy" userId="8ec18d3d-6fdf-489b-8ea9-501a0a9031aa" providerId="ADAL" clId="{16D3E9A5-74B4-4D91-89A1-B4E6CC1948C3}" dt="2023-03-26T18:05:58.954" v="16403" actId="478"/>
          <ac:spMkLst>
            <pc:docMk/>
            <pc:sldMk cId="216490791" sldId="412"/>
            <ac:spMk id="10" creationId="{106EE690-8A7F-69C3-8901-AC657D8CBD2F}"/>
          </ac:spMkLst>
        </pc:spChg>
        <pc:spChg chg="add del mod">
          <ac:chgData name="Braidan Duffy" userId="8ec18d3d-6fdf-489b-8ea9-501a0a9031aa" providerId="ADAL" clId="{16D3E9A5-74B4-4D91-89A1-B4E6CC1948C3}" dt="2023-03-26T18:05:58.954" v="16403" actId="478"/>
          <ac:spMkLst>
            <pc:docMk/>
            <pc:sldMk cId="216490791" sldId="412"/>
            <ac:spMk id="11" creationId="{A21D9486-8FEC-2E0E-7ED4-2BAA477F6A53}"/>
          </ac:spMkLst>
        </pc:spChg>
        <pc:spChg chg="add mod">
          <ac:chgData name="Braidan Duffy" userId="8ec18d3d-6fdf-489b-8ea9-501a0a9031aa" providerId="ADAL" clId="{16D3E9A5-74B4-4D91-89A1-B4E6CC1948C3}" dt="2023-03-26T18:08:47.144" v="16437" actId="164"/>
          <ac:spMkLst>
            <pc:docMk/>
            <pc:sldMk cId="216490791" sldId="412"/>
            <ac:spMk id="14" creationId="{E6145C48-43AF-C13B-C51B-23FFDA2DB947}"/>
          </ac:spMkLst>
        </pc:spChg>
        <pc:spChg chg="add mod">
          <ac:chgData name="Braidan Duffy" userId="8ec18d3d-6fdf-489b-8ea9-501a0a9031aa" providerId="ADAL" clId="{16D3E9A5-74B4-4D91-89A1-B4E6CC1948C3}" dt="2023-03-26T18:08:47.144" v="16437" actId="164"/>
          <ac:spMkLst>
            <pc:docMk/>
            <pc:sldMk cId="216490791" sldId="412"/>
            <ac:spMk id="18" creationId="{291D47AB-DA36-6EA8-1537-07F2E2AB041E}"/>
          </ac:spMkLst>
        </pc:spChg>
        <pc:spChg chg="add mod">
          <ac:chgData name="Braidan Duffy" userId="8ec18d3d-6fdf-489b-8ea9-501a0a9031aa" providerId="ADAL" clId="{16D3E9A5-74B4-4D91-89A1-B4E6CC1948C3}" dt="2023-03-26T18:08:47.144" v="16437" actId="164"/>
          <ac:spMkLst>
            <pc:docMk/>
            <pc:sldMk cId="216490791" sldId="412"/>
            <ac:spMk id="19" creationId="{70322EB5-4CE4-5B77-B38E-C200189F01AD}"/>
          </ac:spMkLst>
        </pc:spChg>
        <pc:spChg chg="add mod">
          <ac:chgData name="Braidan Duffy" userId="8ec18d3d-6fdf-489b-8ea9-501a0a9031aa" providerId="ADAL" clId="{16D3E9A5-74B4-4D91-89A1-B4E6CC1948C3}" dt="2023-03-26T18:08:47.144" v="16437" actId="164"/>
          <ac:spMkLst>
            <pc:docMk/>
            <pc:sldMk cId="216490791" sldId="412"/>
            <ac:spMk id="20" creationId="{EA774A11-11BE-401B-173C-EB4700B8FF41}"/>
          </ac:spMkLst>
        </pc:spChg>
        <pc:spChg chg="add mod">
          <ac:chgData name="Braidan Duffy" userId="8ec18d3d-6fdf-489b-8ea9-501a0a9031aa" providerId="ADAL" clId="{16D3E9A5-74B4-4D91-89A1-B4E6CC1948C3}" dt="2023-03-26T18:16:53.134" v="16680" actId="14100"/>
          <ac:spMkLst>
            <pc:docMk/>
            <pc:sldMk cId="216490791" sldId="412"/>
            <ac:spMk id="22" creationId="{87968A80-6E35-A894-DB9F-BD8B27DEE323}"/>
          </ac:spMkLst>
        </pc:spChg>
        <pc:spChg chg="add mod">
          <ac:chgData name="Braidan Duffy" userId="8ec18d3d-6fdf-489b-8ea9-501a0a9031aa" providerId="ADAL" clId="{16D3E9A5-74B4-4D91-89A1-B4E6CC1948C3}" dt="2023-03-26T18:16:50.720" v="16679" actId="14100"/>
          <ac:spMkLst>
            <pc:docMk/>
            <pc:sldMk cId="216490791" sldId="412"/>
            <ac:spMk id="24" creationId="{5F15B05B-74CA-CEC5-78D3-9A3330E533C7}"/>
          </ac:spMkLst>
        </pc:spChg>
        <pc:grpChg chg="add mod">
          <ac:chgData name="Braidan Duffy" userId="8ec18d3d-6fdf-489b-8ea9-501a0a9031aa" providerId="ADAL" clId="{16D3E9A5-74B4-4D91-89A1-B4E6CC1948C3}" dt="2023-03-26T18:16:48.623" v="16678" actId="1076"/>
          <ac:grpSpMkLst>
            <pc:docMk/>
            <pc:sldMk cId="216490791" sldId="412"/>
            <ac:grpSpMk id="21" creationId="{3C6B4A82-E9CD-871C-D060-2D0E8F33A4CB}"/>
          </ac:grpSpMkLst>
        </pc:grpChg>
        <pc:picChg chg="add mod">
          <ac:chgData name="Braidan Duffy" userId="8ec18d3d-6fdf-489b-8ea9-501a0a9031aa" providerId="ADAL" clId="{16D3E9A5-74B4-4D91-89A1-B4E6CC1948C3}" dt="2023-03-26T18:11:25.719" v="16623" actId="208"/>
          <ac:picMkLst>
            <pc:docMk/>
            <pc:sldMk cId="216490791" sldId="412"/>
            <ac:picMk id="5" creationId="{49842FC8-9EC5-CC15-A698-A5513CE3DE90}"/>
          </ac:picMkLst>
        </pc:picChg>
        <pc:cxnChg chg="add del mod">
          <ac:chgData name="Braidan Duffy" userId="8ec18d3d-6fdf-489b-8ea9-501a0a9031aa" providerId="ADAL" clId="{16D3E9A5-74B4-4D91-89A1-B4E6CC1948C3}" dt="2023-03-26T18:05:58.954" v="16403" actId="478"/>
          <ac:cxnSpMkLst>
            <pc:docMk/>
            <pc:sldMk cId="216490791" sldId="412"/>
            <ac:cxnSpMk id="6" creationId="{755F7C4F-BE06-384F-0C90-FB8730A685E0}"/>
          </ac:cxnSpMkLst>
        </pc:cxnChg>
        <pc:cxnChg chg="add del mod">
          <ac:chgData name="Braidan Duffy" userId="8ec18d3d-6fdf-489b-8ea9-501a0a9031aa" providerId="ADAL" clId="{16D3E9A5-74B4-4D91-89A1-B4E6CC1948C3}" dt="2023-03-26T18:05:58.954" v="16403" actId="478"/>
          <ac:cxnSpMkLst>
            <pc:docMk/>
            <pc:sldMk cId="216490791" sldId="412"/>
            <ac:cxnSpMk id="7" creationId="{FF1C92CF-D0A7-6B9C-00E7-8A2540854136}"/>
          </ac:cxnSpMkLst>
        </pc:cxnChg>
        <pc:cxnChg chg="add del mod">
          <ac:chgData name="Braidan Duffy" userId="8ec18d3d-6fdf-489b-8ea9-501a0a9031aa" providerId="ADAL" clId="{16D3E9A5-74B4-4D91-89A1-B4E6CC1948C3}" dt="2023-03-26T18:05:58.954" v="16403" actId="478"/>
          <ac:cxnSpMkLst>
            <pc:docMk/>
            <pc:sldMk cId="216490791" sldId="412"/>
            <ac:cxnSpMk id="8" creationId="{D6B0BD56-B395-7407-9BCE-DD02391CB57D}"/>
          </ac:cxnSpMkLst>
        </pc:cxnChg>
        <pc:cxnChg chg="add mod">
          <ac:chgData name="Braidan Duffy" userId="8ec18d3d-6fdf-489b-8ea9-501a0a9031aa" providerId="ADAL" clId="{16D3E9A5-74B4-4D91-89A1-B4E6CC1948C3}" dt="2023-03-26T18:08:47.144" v="16437" actId="164"/>
          <ac:cxnSpMkLst>
            <pc:docMk/>
            <pc:sldMk cId="216490791" sldId="412"/>
            <ac:cxnSpMk id="13" creationId="{434392C2-3604-3B8A-3D3E-9A6B6ADE4B21}"/>
          </ac:cxnSpMkLst>
        </pc:cxnChg>
        <pc:cxnChg chg="add mod">
          <ac:chgData name="Braidan Duffy" userId="8ec18d3d-6fdf-489b-8ea9-501a0a9031aa" providerId="ADAL" clId="{16D3E9A5-74B4-4D91-89A1-B4E6CC1948C3}" dt="2023-03-26T18:08:47.144" v="16437" actId="164"/>
          <ac:cxnSpMkLst>
            <pc:docMk/>
            <pc:sldMk cId="216490791" sldId="412"/>
            <ac:cxnSpMk id="15" creationId="{664DF4F5-5693-A47A-4C3F-9E60F884106C}"/>
          </ac:cxnSpMkLst>
        </pc:cxnChg>
      </pc:sldChg>
      <pc:sldChg chg="addSp delSp modSp new del mod modTransition">
        <pc:chgData name="Braidan Duffy" userId="8ec18d3d-6fdf-489b-8ea9-501a0a9031aa" providerId="ADAL" clId="{16D3E9A5-74B4-4D91-89A1-B4E6CC1948C3}" dt="2023-03-26T18:02:30.795" v="16080" actId="47"/>
        <pc:sldMkLst>
          <pc:docMk/>
          <pc:sldMk cId="3503152927" sldId="412"/>
        </pc:sldMkLst>
        <pc:spChg chg="del">
          <ac:chgData name="Braidan Duffy" userId="8ec18d3d-6fdf-489b-8ea9-501a0a9031aa" providerId="ADAL" clId="{16D3E9A5-74B4-4D91-89A1-B4E6CC1948C3}" dt="2023-03-26T18:01:48.334" v="16075" actId="478"/>
          <ac:spMkLst>
            <pc:docMk/>
            <pc:sldMk cId="3503152927" sldId="412"/>
            <ac:spMk id="2" creationId="{4457634C-EDC4-F394-223D-20850157449B}"/>
          </ac:spMkLst>
        </pc:spChg>
        <pc:spChg chg="del">
          <ac:chgData name="Braidan Duffy" userId="8ec18d3d-6fdf-489b-8ea9-501a0a9031aa" providerId="ADAL" clId="{16D3E9A5-74B4-4D91-89A1-B4E6CC1948C3}" dt="2023-03-26T18:01:48.334" v="16075" actId="478"/>
          <ac:spMkLst>
            <pc:docMk/>
            <pc:sldMk cId="3503152927" sldId="412"/>
            <ac:spMk id="3" creationId="{9BF61B14-92DB-B3C4-42E5-4D51093E70BA}"/>
          </ac:spMkLst>
        </pc:spChg>
        <pc:spChg chg="mod">
          <ac:chgData name="Braidan Duffy" userId="8ec18d3d-6fdf-489b-8ea9-501a0a9031aa" providerId="ADAL" clId="{16D3E9A5-74B4-4D91-89A1-B4E6CC1948C3}" dt="2023-03-26T18:01:48.720" v="16076"/>
          <ac:spMkLst>
            <pc:docMk/>
            <pc:sldMk cId="3503152927" sldId="412"/>
            <ac:spMk id="5" creationId="{A9164B77-51F2-7761-CFCB-C704807A5D76}"/>
          </ac:spMkLst>
        </pc:spChg>
        <pc:spChg chg="mod">
          <ac:chgData name="Braidan Duffy" userId="8ec18d3d-6fdf-489b-8ea9-501a0a9031aa" providerId="ADAL" clId="{16D3E9A5-74B4-4D91-89A1-B4E6CC1948C3}" dt="2023-03-26T18:01:48.720" v="16076"/>
          <ac:spMkLst>
            <pc:docMk/>
            <pc:sldMk cId="3503152927" sldId="412"/>
            <ac:spMk id="6" creationId="{9AC7F38A-CDD5-83BB-AE4C-613B97D51750}"/>
          </ac:spMkLst>
        </pc:spChg>
        <pc:spChg chg="mod">
          <ac:chgData name="Braidan Duffy" userId="8ec18d3d-6fdf-489b-8ea9-501a0a9031aa" providerId="ADAL" clId="{16D3E9A5-74B4-4D91-89A1-B4E6CC1948C3}" dt="2023-03-26T18:01:48.720" v="16076"/>
          <ac:spMkLst>
            <pc:docMk/>
            <pc:sldMk cId="3503152927" sldId="412"/>
            <ac:spMk id="7" creationId="{D67ED6C5-2510-A18E-6D4F-2A5CA3B73738}"/>
          </ac:spMkLst>
        </pc:spChg>
        <pc:spChg chg="mod">
          <ac:chgData name="Braidan Duffy" userId="8ec18d3d-6fdf-489b-8ea9-501a0a9031aa" providerId="ADAL" clId="{16D3E9A5-74B4-4D91-89A1-B4E6CC1948C3}" dt="2023-03-26T18:01:48.720" v="16076"/>
          <ac:spMkLst>
            <pc:docMk/>
            <pc:sldMk cId="3503152927" sldId="412"/>
            <ac:spMk id="11" creationId="{D29C3A5C-EEEE-CB2B-84C9-E063C33EA49A}"/>
          </ac:spMkLst>
        </pc:spChg>
        <pc:spChg chg="mod">
          <ac:chgData name="Braidan Duffy" userId="8ec18d3d-6fdf-489b-8ea9-501a0a9031aa" providerId="ADAL" clId="{16D3E9A5-74B4-4D91-89A1-B4E6CC1948C3}" dt="2023-03-26T18:01:48.720" v="16076"/>
          <ac:spMkLst>
            <pc:docMk/>
            <pc:sldMk cId="3503152927" sldId="412"/>
            <ac:spMk id="12" creationId="{7EAB3471-F80E-B747-D557-8F2E103B3F08}"/>
          </ac:spMkLst>
        </pc:spChg>
        <pc:spChg chg="mod">
          <ac:chgData name="Braidan Duffy" userId="8ec18d3d-6fdf-489b-8ea9-501a0a9031aa" providerId="ADAL" clId="{16D3E9A5-74B4-4D91-89A1-B4E6CC1948C3}" dt="2023-03-26T18:01:48.720" v="16076"/>
          <ac:spMkLst>
            <pc:docMk/>
            <pc:sldMk cId="3503152927" sldId="412"/>
            <ac:spMk id="13" creationId="{8AC8E401-12D6-3345-FF94-C5BF9A616A74}"/>
          </ac:spMkLst>
        </pc:spChg>
        <pc:grpChg chg="add del mod">
          <ac:chgData name="Braidan Duffy" userId="8ec18d3d-6fdf-489b-8ea9-501a0a9031aa" providerId="ADAL" clId="{16D3E9A5-74B4-4D91-89A1-B4E6CC1948C3}" dt="2023-03-26T18:02:28.602" v="16079" actId="478"/>
          <ac:grpSpMkLst>
            <pc:docMk/>
            <pc:sldMk cId="3503152927" sldId="412"/>
            <ac:grpSpMk id="4" creationId="{4846666D-A153-BF5C-2387-85830FBFF2E2}"/>
          </ac:grpSpMkLst>
        </pc:grpChg>
        <pc:cxnChg chg="mod">
          <ac:chgData name="Braidan Duffy" userId="8ec18d3d-6fdf-489b-8ea9-501a0a9031aa" providerId="ADAL" clId="{16D3E9A5-74B4-4D91-89A1-B4E6CC1948C3}" dt="2023-03-26T18:01:48.720" v="16076"/>
          <ac:cxnSpMkLst>
            <pc:docMk/>
            <pc:sldMk cId="3503152927" sldId="412"/>
            <ac:cxnSpMk id="8" creationId="{A4A6E2CB-E7E0-5661-6A5E-2A63372B62B5}"/>
          </ac:cxnSpMkLst>
        </pc:cxnChg>
        <pc:cxnChg chg="mod">
          <ac:chgData name="Braidan Duffy" userId="8ec18d3d-6fdf-489b-8ea9-501a0a9031aa" providerId="ADAL" clId="{16D3E9A5-74B4-4D91-89A1-B4E6CC1948C3}" dt="2023-03-26T18:01:48.720" v="16076"/>
          <ac:cxnSpMkLst>
            <pc:docMk/>
            <pc:sldMk cId="3503152927" sldId="412"/>
            <ac:cxnSpMk id="9" creationId="{E185C72F-99F5-B4EE-D6BA-1AAAB14D5038}"/>
          </ac:cxnSpMkLst>
        </pc:cxnChg>
        <pc:cxnChg chg="mod">
          <ac:chgData name="Braidan Duffy" userId="8ec18d3d-6fdf-489b-8ea9-501a0a9031aa" providerId="ADAL" clId="{16D3E9A5-74B4-4D91-89A1-B4E6CC1948C3}" dt="2023-03-26T18:01:48.720" v="16076"/>
          <ac:cxnSpMkLst>
            <pc:docMk/>
            <pc:sldMk cId="3503152927" sldId="412"/>
            <ac:cxnSpMk id="10" creationId="{4D445425-6C88-A1B0-7327-B4D24C8A2828}"/>
          </ac:cxnSpMkLst>
        </pc:cxnChg>
      </pc:sldChg>
      <pc:sldChg chg="addSp delSp modSp add mod modTransition modAnim">
        <pc:chgData name="Braidan Duffy" userId="8ec18d3d-6fdf-489b-8ea9-501a0a9031aa" providerId="ADAL" clId="{16D3E9A5-74B4-4D91-89A1-B4E6CC1948C3}" dt="2023-03-26T18:33:04.718" v="17242"/>
        <pc:sldMkLst>
          <pc:docMk/>
          <pc:sldMk cId="1838069422" sldId="413"/>
        </pc:sldMkLst>
        <pc:spChg chg="mod">
          <ac:chgData name="Braidan Duffy" userId="8ec18d3d-6fdf-489b-8ea9-501a0a9031aa" providerId="ADAL" clId="{16D3E9A5-74B4-4D91-89A1-B4E6CC1948C3}" dt="2023-03-26T18:22:44.721" v="17007"/>
          <ac:spMkLst>
            <pc:docMk/>
            <pc:sldMk cId="1838069422" sldId="413"/>
            <ac:spMk id="6" creationId="{A2B9CFA6-9657-C557-0ED5-6FEE045BE5AB}"/>
          </ac:spMkLst>
        </pc:spChg>
        <pc:spChg chg="mod">
          <ac:chgData name="Braidan Duffy" userId="8ec18d3d-6fdf-489b-8ea9-501a0a9031aa" providerId="ADAL" clId="{16D3E9A5-74B4-4D91-89A1-B4E6CC1948C3}" dt="2023-03-26T18:22:44.721" v="17007"/>
          <ac:spMkLst>
            <pc:docMk/>
            <pc:sldMk cId="1838069422" sldId="413"/>
            <ac:spMk id="12" creationId="{FCF509D8-0659-20EF-71B1-18CAE390C194}"/>
          </ac:spMkLst>
        </pc:spChg>
        <pc:spChg chg="mod">
          <ac:chgData name="Braidan Duffy" userId="8ec18d3d-6fdf-489b-8ea9-501a0a9031aa" providerId="ADAL" clId="{16D3E9A5-74B4-4D91-89A1-B4E6CC1948C3}" dt="2023-03-26T18:22:44.721" v="17007"/>
          <ac:spMkLst>
            <pc:docMk/>
            <pc:sldMk cId="1838069422" sldId="413"/>
            <ac:spMk id="13" creationId="{29E32B8F-4D70-AE7B-1494-E49D1C5D6700}"/>
          </ac:spMkLst>
        </pc:spChg>
        <pc:spChg chg="mod">
          <ac:chgData name="Braidan Duffy" userId="8ec18d3d-6fdf-489b-8ea9-501a0a9031aa" providerId="ADAL" clId="{16D3E9A5-74B4-4D91-89A1-B4E6CC1948C3}" dt="2023-03-26T18:22:44.721" v="17007"/>
          <ac:spMkLst>
            <pc:docMk/>
            <pc:sldMk cId="1838069422" sldId="413"/>
            <ac:spMk id="15" creationId="{6A95E550-8C23-4B98-E267-1CAF1E5FEBF0}"/>
          </ac:spMkLst>
        </pc:spChg>
        <pc:spChg chg="mod">
          <ac:chgData name="Braidan Duffy" userId="8ec18d3d-6fdf-489b-8ea9-501a0a9031aa" providerId="ADAL" clId="{16D3E9A5-74B4-4D91-89A1-B4E6CC1948C3}" dt="2023-03-26T18:27:25.009" v="17222" actId="1076"/>
          <ac:spMkLst>
            <pc:docMk/>
            <pc:sldMk cId="1838069422" sldId="413"/>
            <ac:spMk id="23" creationId="{D938BE2C-4A28-9F2F-10B4-57D46BC1F080}"/>
          </ac:spMkLst>
        </pc:spChg>
        <pc:spChg chg="mod topLvl">
          <ac:chgData name="Braidan Duffy" userId="8ec18d3d-6fdf-489b-8ea9-501a0a9031aa" providerId="ADAL" clId="{16D3E9A5-74B4-4D91-89A1-B4E6CC1948C3}" dt="2023-03-26T18:30:13.046" v="17230" actId="164"/>
          <ac:spMkLst>
            <pc:docMk/>
            <pc:sldMk cId="1838069422" sldId="413"/>
            <ac:spMk id="27" creationId="{1BCDEF75-9C25-36CD-AF73-AC3A1EE5D8AE}"/>
          </ac:spMkLst>
        </pc:spChg>
        <pc:spChg chg="mod topLvl">
          <ac:chgData name="Braidan Duffy" userId="8ec18d3d-6fdf-489b-8ea9-501a0a9031aa" providerId="ADAL" clId="{16D3E9A5-74B4-4D91-89A1-B4E6CC1948C3}" dt="2023-03-26T18:30:13.046" v="17230" actId="164"/>
          <ac:spMkLst>
            <pc:docMk/>
            <pc:sldMk cId="1838069422" sldId="413"/>
            <ac:spMk id="29" creationId="{1707E91B-AF3C-3F0E-3CF0-2DEEED0B9C68}"/>
          </ac:spMkLst>
        </pc:spChg>
        <pc:spChg chg="mod topLvl">
          <ac:chgData name="Braidan Duffy" userId="8ec18d3d-6fdf-489b-8ea9-501a0a9031aa" providerId="ADAL" clId="{16D3E9A5-74B4-4D91-89A1-B4E6CC1948C3}" dt="2023-03-26T18:30:13.046" v="17230" actId="164"/>
          <ac:spMkLst>
            <pc:docMk/>
            <pc:sldMk cId="1838069422" sldId="413"/>
            <ac:spMk id="30" creationId="{5AEE9FC7-C022-1361-C082-B960C2CDF454}"/>
          </ac:spMkLst>
        </pc:spChg>
        <pc:spChg chg="mod topLvl">
          <ac:chgData name="Braidan Duffy" userId="8ec18d3d-6fdf-489b-8ea9-501a0a9031aa" providerId="ADAL" clId="{16D3E9A5-74B4-4D91-89A1-B4E6CC1948C3}" dt="2023-03-26T18:30:13.046" v="17230" actId="164"/>
          <ac:spMkLst>
            <pc:docMk/>
            <pc:sldMk cId="1838069422" sldId="413"/>
            <ac:spMk id="31" creationId="{1F89CE18-8CBC-6CDE-6710-A3DB3A9C6D04}"/>
          </ac:spMkLst>
        </pc:spChg>
        <pc:grpChg chg="add del mod">
          <ac:chgData name="Braidan Duffy" userId="8ec18d3d-6fdf-489b-8ea9-501a0a9031aa" providerId="ADAL" clId="{16D3E9A5-74B4-4D91-89A1-B4E6CC1948C3}" dt="2023-03-26T18:23:10.643" v="17016"/>
          <ac:grpSpMkLst>
            <pc:docMk/>
            <pc:sldMk cId="1838069422" sldId="413"/>
            <ac:grpSpMk id="2" creationId="{5714D305-196C-37F3-061B-416FDB7B8ED3}"/>
          </ac:grpSpMkLst>
        </pc:grpChg>
        <pc:grpChg chg="add mod">
          <ac:chgData name="Braidan Duffy" userId="8ec18d3d-6fdf-489b-8ea9-501a0a9031aa" providerId="ADAL" clId="{16D3E9A5-74B4-4D91-89A1-B4E6CC1948C3}" dt="2023-03-26T18:30:13.046" v="17230" actId="164"/>
          <ac:grpSpMkLst>
            <pc:docMk/>
            <pc:sldMk cId="1838069422" sldId="413"/>
            <ac:grpSpMk id="16" creationId="{4E39A583-C960-1848-4B49-E482450A011A}"/>
          </ac:grpSpMkLst>
        </pc:grpChg>
        <pc:grpChg chg="del">
          <ac:chgData name="Braidan Duffy" userId="8ec18d3d-6fdf-489b-8ea9-501a0a9031aa" providerId="ADAL" clId="{16D3E9A5-74B4-4D91-89A1-B4E6CC1948C3}" dt="2023-03-26T18:30:07.753" v="17229" actId="165"/>
          <ac:grpSpMkLst>
            <pc:docMk/>
            <pc:sldMk cId="1838069422" sldId="413"/>
            <ac:grpSpMk id="24" creationId="{AA02BCEF-BB3E-9610-73F8-83EEDF011419}"/>
          </ac:grpSpMkLst>
        </pc:grpChg>
        <pc:picChg chg="add del mod">
          <ac:chgData name="Braidan Duffy" userId="8ec18d3d-6fdf-489b-8ea9-501a0a9031aa" providerId="ADAL" clId="{16D3E9A5-74B4-4D91-89A1-B4E6CC1948C3}" dt="2023-03-26T18:23:08.313" v="17014" actId="478"/>
          <ac:picMkLst>
            <pc:docMk/>
            <pc:sldMk cId="1838069422" sldId="413"/>
            <ac:picMk id="3" creationId="{D5FF2503-25A8-9BBC-C781-9FF4FD832778}"/>
          </ac:picMkLst>
        </pc:picChg>
        <pc:picChg chg="mod topLvl">
          <ac:chgData name="Braidan Duffy" userId="8ec18d3d-6fdf-489b-8ea9-501a0a9031aa" providerId="ADAL" clId="{16D3E9A5-74B4-4D91-89A1-B4E6CC1948C3}" dt="2023-03-26T18:30:07.753" v="17229" actId="165"/>
          <ac:picMkLst>
            <pc:docMk/>
            <pc:sldMk cId="1838069422" sldId="413"/>
            <ac:picMk id="25" creationId="{A2BDB802-E819-C57C-0BFF-B6415514DC47}"/>
          </ac:picMkLst>
        </pc:picChg>
        <pc:cxnChg chg="mod">
          <ac:chgData name="Braidan Duffy" userId="8ec18d3d-6fdf-489b-8ea9-501a0a9031aa" providerId="ADAL" clId="{16D3E9A5-74B4-4D91-89A1-B4E6CC1948C3}" dt="2023-03-26T18:22:44.721" v="17007"/>
          <ac:cxnSpMkLst>
            <pc:docMk/>
            <pc:sldMk cId="1838069422" sldId="413"/>
            <ac:cxnSpMk id="5" creationId="{E87FEDA4-F755-D4F8-969D-E197B212E8D9}"/>
          </ac:cxnSpMkLst>
        </pc:cxnChg>
        <pc:cxnChg chg="mod">
          <ac:chgData name="Braidan Duffy" userId="8ec18d3d-6fdf-489b-8ea9-501a0a9031aa" providerId="ADAL" clId="{16D3E9A5-74B4-4D91-89A1-B4E6CC1948C3}" dt="2023-03-26T18:22:44.721" v="17007"/>
          <ac:cxnSpMkLst>
            <pc:docMk/>
            <pc:sldMk cId="1838069422" sldId="413"/>
            <ac:cxnSpMk id="9" creationId="{9AA6FB98-5449-2961-8A40-CFA52874C178}"/>
          </ac:cxnSpMkLst>
        </pc:cxnChg>
        <pc:cxnChg chg="mod topLvl">
          <ac:chgData name="Braidan Duffy" userId="8ec18d3d-6fdf-489b-8ea9-501a0a9031aa" providerId="ADAL" clId="{16D3E9A5-74B4-4D91-89A1-B4E6CC1948C3}" dt="2023-03-26T18:30:13.046" v="17230" actId="164"/>
          <ac:cxnSpMkLst>
            <pc:docMk/>
            <pc:sldMk cId="1838069422" sldId="413"/>
            <ac:cxnSpMk id="26" creationId="{AEDC5CB9-2E64-BFD8-AEE5-768FC18891EA}"/>
          </ac:cxnSpMkLst>
        </pc:cxnChg>
        <pc:cxnChg chg="mod topLvl">
          <ac:chgData name="Braidan Duffy" userId="8ec18d3d-6fdf-489b-8ea9-501a0a9031aa" providerId="ADAL" clId="{16D3E9A5-74B4-4D91-89A1-B4E6CC1948C3}" dt="2023-03-26T18:30:13.046" v="17230" actId="164"/>
          <ac:cxnSpMkLst>
            <pc:docMk/>
            <pc:sldMk cId="1838069422" sldId="413"/>
            <ac:cxnSpMk id="28" creationId="{D8B7D652-0E3F-ED4F-9E5A-115D9B2FD010}"/>
          </ac:cxnSpMkLst>
        </pc:cxnChg>
      </pc:sldChg>
      <pc:sldChg chg="delSp modSp add del mod ord delAnim">
        <pc:chgData name="Braidan Duffy" userId="8ec18d3d-6fdf-489b-8ea9-501a0a9031aa" providerId="ADAL" clId="{16D3E9A5-74B4-4D91-89A1-B4E6CC1948C3}" dt="2023-03-26T18:17:52.513" v="16688" actId="47"/>
        <pc:sldMkLst>
          <pc:docMk/>
          <pc:sldMk cId="1319548442" sldId="414"/>
        </pc:sldMkLst>
        <pc:spChg chg="del">
          <ac:chgData name="Braidan Duffy" userId="8ec18d3d-6fdf-489b-8ea9-501a0a9031aa" providerId="ADAL" clId="{16D3E9A5-74B4-4D91-89A1-B4E6CC1948C3}" dt="2023-03-26T18:17:11.911" v="16684" actId="478"/>
          <ac:spMkLst>
            <pc:docMk/>
            <pc:sldMk cId="1319548442" sldId="414"/>
            <ac:spMk id="7" creationId="{58256CB8-3EA1-1C16-4080-F0EFE5BB2DDC}"/>
          </ac:spMkLst>
        </pc:spChg>
        <pc:graphicFrameChg chg="modGraphic">
          <ac:chgData name="Braidan Duffy" userId="8ec18d3d-6fdf-489b-8ea9-501a0a9031aa" providerId="ADAL" clId="{16D3E9A5-74B4-4D91-89A1-B4E6CC1948C3}" dt="2023-03-26T18:17:20.956" v="16686" actId="27117"/>
          <ac:graphicFrameMkLst>
            <pc:docMk/>
            <pc:sldMk cId="1319548442" sldId="414"/>
            <ac:graphicFrameMk id="12" creationId="{72F79975-49B5-21F8-B074-177777591E9E}"/>
          </ac:graphicFrameMkLst>
        </pc:graphicFrameChg>
      </pc:sldChg>
      <pc:sldChg chg="addSp delSp modSp add mod">
        <pc:chgData name="Braidan Duffy" userId="8ec18d3d-6fdf-489b-8ea9-501a0a9031aa" providerId="ADAL" clId="{16D3E9A5-74B4-4D91-89A1-B4E6CC1948C3}" dt="2023-03-26T18:36:32.134" v="17355" actId="114"/>
        <pc:sldMkLst>
          <pc:docMk/>
          <pc:sldMk cId="3399408306" sldId="414"/>
        </pc:sldMkLst>
        <pc:spChg chg="del mod">
          <ac:chgData name="Braidan Duffy" userId="8ec18d3d-6fdf-489b-8ea9-501a0a9031aa" providerId="ADAL" clId="{16D3E9A5-74B4-4D91-89A1-B4E6CC1948C3}" dt="2023-03-26T18:24:52.997" v="17025" actId="478"/>
          <ac:spMkLst>
            <pc:docMk/>
            <pc:sldMk cId="3399408306" sldId="414"/>
            <ac:spMk id="6" creationId="{C3E91A16-E7F0-BD26-9FF5-F552BF322717}"/>
          </ac:spMkLst>
        </pc:spChg>
        <pc:spChg chg="mod">
          <ac:chgData name="Braidan Duffy" userId="8ec18d3d-6fdf-489b-8ea9-501a0a9031aa" providerId="ADAL" clId="{16D3E9A5-74B4-4D91-89A1-B4E6CC1948C3}" dt="2023-03-26T18:24:25.884" v="17018"/>
          <ac:spMkLst>
            <pc:docMk/>
            <pc:sldMk cId="3399408306" sldId="414"/>
            <ac:spMk id="12" creationId="{C1F0B2C4-A97E-A2F1-3599-C9DDC13FD921}"/>
          </ac:spMkLst>
        </pc:spChg>
        <pc:spChg chg="mod">
          <ac:chgData name="Braidan Duffy" userId="8ec18d3d-6fdf-489b-8ea9-501a0a9031aa" providerId="ADAL" clId="{16D3E9A5-74B4-4D91-89A1-B4E6CC1948C3}" dt="2023-03-26T18:24:45.909" v="17024" actId="1076"/>
          <ac:spMkLst>
            <pc:docMk/>
            <pc:sldMk cId="3399408306" sldId="414"/>
            <ac:spMk id="13" creationId="{6448B940-5F65-3BFE-4C35-EC186E5EA8F3}"/>
          </ac:spMkLst>
        </pc:spChg>
        <pc:spChg chg="mod">
          <ac:chgData name="Braidan Duffy" userId="8ec18d3d-6fdf-489b-8ea9-501a0a9031aa" providerId="ADAL" clId="{16D3E9A5-74B4-4D91-89A1-B4E6CC1948C3}" dt="2023-03-26T18:24:55.935" v="17026" actId="1076"/>
          <ac:spMkLst>
            <pc:docMk/>
            <pc:sldMk cId="3399408306" sldId="414"/>
            <ac:spMk id="15" creationId="{FCD4D7DA-4F95-8BD1-BE77-A83F1DE2646B}"/>
          </ac:spMkLst>
        </pc:spChg>
        <pc:spChg chg="mod">
          <ac:chgData name="Braidan Duffy" userId="8ec18d3d-6fdf-489b-8ea9-501a0a9031aa" providerId="ADAL" clId="{16D3E9A5-74B4-4D91-89A1-B4E6CC1948C3}" dt="2023-03-26T18:36:32.134" v="17355" actId="114"/>
          <ac:spMkLst>
            <pc:docMk/>
            <pc:sldMk cId="3399408306" sldId="414"/>
            <ac:spMk id="23" creationId="{D938BE2C-4A28-9F2F-10B4-57D46BC1F080}"/>
          </ac:spMkLst>
        </pc:spChg>
        <pc:spChg chg="del">
          <ac:chgData name="Braidan Duffy" userId="8ec18d3d-6fdf-489b-8ea9-501a0a9031aa" providerId="ADAL" clId="{16D3E9A5-74B4-4D91-89A1-B4E6CC1948C3}" dt="2023-03-26T18:25:33.275" v="17036" actId="478"/>
          <ac:spMkLst>
            <pc:docMk/>
            <pc:sldMk cId="3399408306" sldId="414"/>
            <ac:spMk id="27" creationId="{1BCDEF75-9C25-36CD-AF73-AC3A1EE5D8AE}"/>
          </ac:spMkLst>
        </pc:spChg>
        <pc:spChg chg="del topLvl">
          <ac:chgData name="Braidan Duffy" userId="8ec18d3d-6fdf-489b-8ea9-501a0a9031aa" providerId="ADAL" clId="{16D3E9A5-74B4-4D91-89A1-B4E6CC1948C3}" dt="2023-03-26T18:25:36.595" v="17038" actId="478"/>
          <ac:spMkLst>
            <pc:docMk/>
            <pc:sldMk cId="3399408306" sldId="414"/>
            <ac:spMk id="29" creationId="{1707E91B-AF3C-3F0E-3CF0-2DEEED0B9C68}"/>
          </ac:spMkLst>
        </pc:spChg>
        <pc:spChg chg="del">
          <ac:chgData name="Braidan Duffy" userId="8ec18d3d-6fdf-489b-8ea9-501a0a9031aa" providerId="ADAL" clId="{16D3E9A5-74B4-4D91-89A1-B4E6CC1948C3}" dt="2023-03-26T18:25:35.068" v="17037" actId="478"/>
          <ac:spMkLst>
            <pc:docMk/>
            <pc:sldMk cId="3399408306" sldId="414"/>
            <ac:spMk id="30" creationId="{5AEE9FC7-C022-1361-C082-B960C2CDF454}"/>
          </ac:spMkLst>
        </pc:spChg>
        <pc:spChg chg="del">
          <ac:chgData name="Braidan Duffy" userId="8ec18d3d-6fdf-489b-8ea9-501a0a9031aa" providerId="ADAL" clId="{16D3E9A5-74B4-4D91-89A1-B4E6CC1948C3}" dt="2023-03-26T18:25:29.259" v="17033" actId="478"/>
          <ac:spMkLst>
            <pc:docMk/>
            <pc:sldMk cId="3399408306" sldId="414"/>
            <ac:spMk id="31" creationId="{1F89CE18-8CBC-6CDE-6710-A3DB3A9C6D04}"/>
          </ac:spMkLst>
        </pc:spChg>
        <pc:grpChg chg="add mod">
          <ac:chgData name="Braidan Duffy" userId="8ec18d3d-6fdf-489b-8ea9-501a0a9031aa" providerId="ADAL" clId="{16D3E9A5-74B4-4D91-89A1-B4E6CC1948C3}" dt="2023-03-26T18:25:12.551" v="17031" actId="164"/>
          <ac:grpSpMkLst>
            <pc:docMk/>
            <pc:sldMk cId="3399408306" sldId="414"/>
            <ac:grpSpMk id="2" creationId="{7B00B026-EB73-2851-CCC1-72C173E99061}"/>
          </ac:grpSpMkLst>
        </pc:grpChg>
        <pc:grpChg chg="del">
          <ac:chgData name="Braidan Duffy" userId="8ec18d3d-6fdf-489b-8ea9-501a0a9031aa" providerId="ADAL" clId="{16D3E9A5-74B4-4D91-89A1-B4E6CC1948C3}" dt="2023-03-26T18:25:36.595" v="17038" actId="478"/>
          <ac:grpSpMkLst>
            <pc:docMk/>
            <pc:sldMk cId="3399408306" sldId="414"/>
            <ac:grpSpMk id="24" creationId="{AA02BCEF-BB3E-9610-73F8-83EEDF011419}"/>
          </ac:grpSpMkLst>
        </pc:grpChg>
        <pc:grpChg chg="add mod">
          <ac:chgData name="Braidan Duffy" userId="8ec18d3d-6fdf-489b-8ea9-501a0a9031aa" providerId="ADAL" clId="{16D3E9A5-74B4-4D91-89A1-B4E6CC1948C3}" dt="2023-03-26T18:25:19.136" v="17032" actId="1076"/>
          <ac:grpSpMkLst>
            <pc:docMk/>
            <pc:sldMk cId="3399408306" sldId="414"/>
            <ac:grpSpMk id="33" creationId="{C8E25774-1B8A-CE43-C52E-854A31E4E141}"/>
          </ac:grpSpMkLst>
        </pc:grpChg>
        <pc:picChg chg="del mod">
          <ac:chgData name="Braidan Duffy" userId="8ec18d3d-6fdf-489b-8ea9-501a0a9031aa" providerId="ADAL" clId="{16D3E9A5-74B4-4D91-89A1-B4E6CC1948C3}" dt="2023-03-26T18:24:31.524" v="17020" actId="478"/>
          <ac:picMkLst>
            <pc:docMk/>
            <pc:sldMk cId="3399408306" sldId="414"/>
            <ac:picMk id="3" creationId="{64BA59DF-CE3D-FD71-92CA-78E8033C8196}"/>
          </ac:picMkLst>
        </pc:picChg>
        <pc:picChg chg="topLvl">
          <ac:chgData name="Braidan Duffy" userId="8ec18d3d-6fdf-489b-8ea9-501a0a9031aa" providerId="ADAL" clId="{16D3E9A5-74B4-4D91-89A1-B4E6CC1948C3}" dt="2023-03-26T18:25:36.595" v="17038" actId="478"/>
          <ac:picMkLst>
            <pc:docMk/>
            <pc:sldMk cId="3399408306" sldId="414"/>
            <ac:picMk id="25" creationId="{A2BDB802-E819-C57C-0BFF-B6415514DC47}"/>
          </ac:picMkLst>
        </pc:picChg>
        <pc:cxnChg chg="mod">
          <ac:chgData name="Braidan Duffy" userId="8ec18d3d-6fdf-489b-8ea9-501a0a9031aa" providerId="ADAL" clId="{16D3E9A5-74B4-4D91-89A1-B4E6CC1948C3}" dt="2023-03-26T18:24:25.884" v="17018"/>
          <ac:cxnSpMkLst>
            <pc:docMk/>
            <pc:sldMk cId="3399408306" sldId="414"/>
            <ac:cxnSpMk id="5" creationId="{E9691D12-3672-B788-75AD-15C105531AD5}"/>
          </ac:cxnSpMkLst>
        </pc:cxnChg>
        <pc:cxnChg chg="mod">
          <ac:chgData name="Braidan Duffy" userId="8ec18d3d-6fdf-489b-8ea9-501a0a9031aa" providerId="ADAL" clId="{16D3E9A5-74B4-4D91-89A1-B4E6CC1948C3}" dt="2023-03-26T18:24:42.857" v="17023" actId="14100"/>
          <ac:cxnSpMkLst>
            <pc:docMk/>
            <pc:sldMk cId="3399408306" sldId="414"/>
            <ac:cxnSpMk id="9" creationId="{35CDC215-82F1-B8A8-6E29-DE1C8165D55B}"/>
          </ac:cxnSpMkLst>
        </pc:cxnChg>
        <pc:cxnChg chg="add mod">
          <ac:chgData name="Braidan Duffy" userId="8ec18d3d-6fdf-489b-8ea9-501a0a9031aa" providerId="ADAL" clId="{16D3E9A5-74B4-4D91-89A1-B4E6CC1948C3}" dt="2023-03-26T18:25:12.551" v="17031" actId="164"/>
          <ac:cxnSpMkLst>
            <pc:docMk/>
            <pc:sldMk cId="3399408306" sldId="414"/>
            <ac:cxnSpMk id="17" creationId="{A549C609-D941-947E-20E8-C13ACF98A524}"/>
          </ac:cxnSpMkLst>
        </pc:cxnChg>
        <pc:cxnChg chg="del">
          <ac:chgData name="Braidan Duffy" userId="8ec18d3d-6fdf-489b-8ea9-501a0a9031aa" providerId="ADAL" clId="{16D3E9A5-74B4-4D91-89A1-B4E6CC1948C3}" dt="2023-03-26T18:25:30.460" v="17034" actId="478"/>
          <ac:cxnSpMkLst>
            <pc:docMk/>
            <pc:sldMk cId="3399408306" sldId="414"/>
            <ac:cxnSpMk id="26" creationId="{AEDC5CB9-2E64-BFD8-AEE5-768FC18891EA}"/>
          </ac:cxnSpMkLst>
        </pc:cxnChg>
        <pc:cxnChg chg="del">
          <ac:chgData name="Braidan Duffy" userId="8ec18d3d-6fdf-489b-8ea9-501a0a9031aa" providerId="ADAL" clId="{16D3E9A5-74B4-4D91-89A1-B4E6CC1948C3}" dt="2023-03-26T18:25:32.064" v="17035" actId="478"/>
          <ac:cxnSpMkLst>
            <pc:docMk/>
            <pc:sldMk cId="3399408306" sldId="414"/>
            <ac:cxnSpMk id="28" creationId="{D8B7D652-0E3F-ED4F-9E5A-115D9B2FD010}"/>
          </ac:cxnSpMkLst>
        </pc:cxnChg>
      </pc:sldChg>
      <pc:sldChg chg="addSp delSp modSp new mod">
        <pc:chgData name="Braidan Duffy" userId="8ec18d3d-6fdf-489b-8ea9-501a0a9031aa" providerId="ADAL" clId="{16D3E9A5-74B4-4D91-89A1-B4E6CC1948C3}" dt="2023-03-26T18:40:37.756" v="17847" actId="478"/>
        <pc:sldMkLst>
          <pc:docMk/>
          <pc:sldMk cId="2391748850" sldId="415"/>
        </pc:sldMkLst>
        <pc:spChg chg="mod">
          <ac:chgData name="Braidan Duffy" userId="8ec18d3d-6fdf-489b-8ea9-501a0a9031aa" providerId="ADAL" clId="{16D3E9A5-74B4-4D91-89A1-B4E6CC1948C3}" dt="2023-03-26T18:35:50.481" v="17284" actId="20577"/>
          <ac:spMkLst>
            <pc:docMk/>
            <pc:sldMk cId="2391748850" sldId="415"/>
            <ac:spMk id="2" creationId="{6B24914C-F238-BF06-FC7F-7CCAEB6E0366}"/>
          </ac:spMkLst>
        </pc:spChg>
        <pc:spChg chg="mod">
          <ac:chgData name="Braidan Duffy" userId="8ec18d3d-6fdf-489b-8ea9-501a0a9031aa" providerId="ADAL" clId="{16D3E9A5-74B4-4D91-89A1-B4E6CC1948C3}" dt="2023-03-26T18:38:04.955" v="17690" actId="20577"/>
          <ac:spMkLst>
            <pc:docMk/>
            <pc:sldMk cId="2391748850" sldId="415"/>
            <ac:spMk id="3" creationId="{7141603B-C45C-1F07-3E6A-643E8BAE5450}"/>
          </ac:spMkLst>
        </pc:spChg>
        <pc:spChg chg="add mod">
          <ac:chgData name="Braidan Duffy" userId="8ec18d3d-6fdf-489b-8ea9-501a0a9031aa" providerId="ADAL" clId="{16D3E9A5-74B4-4D91-89A1-B4E6CC1948C3}" dt="2023-03-26T18:39:31.980" v="17777" actId="20577"/>
          <ac:spMkLst>
            <pc:docMk/>
            <pc:sldMk cId="2391748850" sldId="415"/>
            <ac:spMk id="4" creationId="{10B5DEC8-7ABD-E941-5DC0-03F333310EE0}"/>
          </ac:spMkLst>
        </pc:spChg>
        <pc:spChg chg="add mod">
          <ac:chgData name="Braidan Duffy" userId="8ec18d3d-6fdf-489b-8ea9-501a0a9031aa" providerId="ADAL" clId="{16D3E9A5-74B4-4D91-89A1-B4E6CC1948C3}" dt="2023-03-26T18:40:27.856" v="17844" actId="14100"/>
          <ac:spMkLst>
            <pc:docMk/>
            <pc:sldMk cId="2391748850" sldId="415"/>
            <ac:spMk id="5" creationId="{B08613F9-5574-7CBE-A087-BA1F23F70AA2}"/>
          </ac:spMkLst>
        </pc:spChg>
        <pc:spChg chg="add del mod">
          <ac:chgData name="Braidan Duffy" userId="8ec18d3d-6fdf-489b-8ea9-501a0a9031aa" providerId="ADAL" clId="{16D3E9A5-74B4-4D91-89A1-B4E6CC1948C3}" dt="2023-03-26T18:40:37.756" v="17847" actId="478"/>
          <ac:spMkLst>
            <pc:docMk/>
            <pc:sldMk cId="2391748850" sldId="415"/>
            <ac:spMk id="6" creationId="{A1715C6D-E9EF-54BA-A9D2-F9FB59718A1B}"/>
          </ac:spMkLst>
        </pc:spChg>
      </pc:sldChg>
      <pc:sldChg chg="addSp delSp modSp new mod">
        <pc:chgData name="Braidan Duffy" userId="8ec18d3d-6fdf-489b-8ea9-501a0a9031aa" providerId="ADAL" clId="{16D3E9A5-74B4-4D91-89A1-B4E6CC1948C3}" dt="2023-03-26T19:49:24.175" v="18439" actId="20577"/>
        <pc:sldMkLst>
          <pc:docMk/>
          <pc:sldMk cId="831006831" sldId="416"/>
        </pc:sldMkLst>
        <pc:spChg chg="mod">
          <ac:chgData name="Braidan Duffy" userId="8ec18d3d-6fdf-489b-8ea9-501a0a9031aa" providerId="ADAL" clId="{16D3E9A5-74B4-4D91-89A1-B4E6CC1948C3}" dt="2023-03-26T18:41:01.038" v="17863" actId="20577"/>
          <ac:spMkLst>
            <pc:docMk/>
            <pc:sldMk cId="831006831" sldId="416"/>
            <ac:spMk id="2" creationId="{FA3BEBDF-D24C-19E4-FF33-905F58EFA132}"/>
          </ac:spMkLst>
        </pc:spChg>
        <pc:spChg chg="mod">
          <ac:chgData name="Braidan Duffy" userId="8ec18d3d-6fdf-489b-8ea9-501a0a9031aa" providerId="ADAL" clId="{16D3E9A5-74B4-4D91-89A1-B4E6CC1948C3}" dt="2023-03-26T18:42:54.567" v="17964" actId="20577"/>
          <ac:spMkLst>
            <pc:docMk/>
            <pc:sldMk cId="831006831" sldId="416"/>
            <ac:spMk id="3" creationId="{FCAF9B7B-6EC9-0381-37C5-802111F069B6}"/>
          </ac:spMkLst>
        </pc:spChg>
        <pc:spChg chg="add mod">
          <ac:chgData name="Braidan Duffy" userId="8ec18d3d-6fdf-489b-8ea9-501a0a9031aa" providerId="ADAL" clId="{16D3E9A5-74B4-4D91-89A1-B4E6CC1948C3}" dt="2023-03-26T19:48:40.267" v="18429" actId="20577"/>
          <ac:spMkLst>
            <pc:docMk/>
            <pc:sldMk cId="831006831" sldId="416"/>
            <ac:spMk id="11" creationId="{7F0DBE38-A64F-6C64-F76F-C529D57F56FA}"/>
          </ac:spMkLst>
        </pc:spChg>
        <pc:spChg chg="add mod">
          <ac:chgData name="Braidan Duffy" userId="8ec18d3d-6fdf-489b-8ea9-501a0a9031aa" providerId="ADAL" clId="{16D3E9A5-74B4-4D91-89A1-B4E6CC1948C3}" dt="2023-03-26T18:47:36.851" v="17992" actId="208"/>
          <ac:spMkLst>
            <pc:docMk/>
            <pc:sldMk cId="831006831" sldId="416"/>
            <ac:spMk id="12" creationId="{A8B1117A-28F9-0581-C38D-916FF4AFA40B}"/>
          </ac:spMkLst>
        </pc:spChg>
        <pc:spChg chg="add mod">
          <ac:chgData name="Braidan Duffy" userId="8ec18d3d-6fdf-489b-8ea9-501a0a9031aa" providerId="ADAL" clId="{16D3E9A5-74B4-4D91-89A1-B4E6CC1948C3}" dt="2023-03-26T18:47:59.790" v="18004" actId="207"/>
          <ac:spMkLst>
            <pc:docMk/>
            <pc:sldMk cId="831006831" sldId="416"/>
            <ac:spMk id="13" creationId="{B8060712-9AE6-56A0-9ADD-37A4D71CEDF5}"/>
          </ac:spMkLst>
        </pc:spChg>
        <pc:spChg chg="add mod">
          <ac:chgData name="Braidan Duffy" userId="8ec18d3d-6fdf-489b-8ea9-501a0a9031aa" providerId="ADAL" clId="{16D3E9A5-74B4-4D91-89A1-B4E6CC1948C3}" dt="2023-03-26T19:49:24.175" v="18439" actId="20577"/>
          <ac:spMkLst>
            <pc:docMk/>
            <pc:sldMk cId="831006831" sldId="416"/>
            <ac:spMk id="14" creationId="{BB59084A-0535-F469-59AF-2A1B35C3B424}"/>
          </ac:spMkLst>
        </pc:spChg>
        <pc:spChg chg="add del mod">
          <ac:chgData name="Braidan Duffy" userId="8ec18d3d-6fdf-489b-8ea9-501a0a9031aa" providerId="ADAL" clId="{16D3E9A5-74B4-4D91-89A1-B4E6CC1948C3}" dt="2023-03-26T19:48:38.411" v="18427" actId="478"/>
          <ac:spMkLst>
            <pc:docMk/>
            <pc:sldMk cId="831006831" sldId="416"/>
            <ac:spMk id="15" creationId="{6415F404-1B86-8904-CE00-4F926298BC93}"/>
          </ac:spMkLst>
        </pc:spChg>
        <pc:spChg chg="add mod">
          <ac:chgData name="Braidan Duffy" userId="8ec18d3d-6fdf-489b-8ea9-501a0a9031aa" providerId="ADAL" clId="{16D3E9A5-74B4-4D91-89A1-B4E6CC1948C3}" dt="2023-03-26T18:50:18.284" v="18181" actId="20577"/>
          <ac:spMkLst>
            <pc:docMk/>
            <pc:sldMk cId="831006831" sldId="416"/>
            <ac:spMk id="16" creationId="{34CEBB95-D985-AAC9-A000-87742660BC02}"/>
          </ac:spMkLst>
        </pc:spChg>
        <pc:cxnChg chg="add mod">
          <ac:chgData name="Braidan Duffy" userId="8ec18d3d-6fdf-489b-8ea9-501a0a9031aa" providerId="ADAL" clId="{16D3E9A5-74B4-4D91-89A1-B4E6CC1948C3}" dt="2023-03-26T18:43:16.281" v="17967" actId="208"/>
          <ac:cxnSpMkLst>
            <pc:docMk/>
            <pc:sldMk cId="831006831" sldId="416"/>
            <ac:cxnSpMk id="5" creationId="{0EE9610F-DDF9-46BD-74CB-07530AD989EE}"/>
          </ac:cxnSpMkLst>
        </pc:cxnChg>
        <pc:cxnChg chg="add mod">
          <ac:chgData name="Braidan Duffy" userId="8ec18d3d-6fdf-489b-8ea9-501a0a9031aa" providerId="ADAL" clId="{16D3E9A5-74B4-4D91-89A1-B4E6CC1948C3}" dt="2023-03-26T18:43:21.943" v="17970" actId="14100"/>
          <ac:cxnSpMkLst>
            <pc:docMk/>
            <pc:sldMk cId="831006831" sldId="416"/>
            <ac:cxnSpMk id="6" creationId="{E567DB86-0E5B-6108-7D75-E94674DFE164}"/>
          </ac:cxnSpMkLst>
        </pc:cxnChg>
        <pc:cxnChg chg="add mod">
          <ac:chgData name="Braidan Duffy" userId="8ec18d3d-6fdf-489b-8ea9-501a0a9031aa" providerId="ADAL" clId="{16D3E9A5-74B4-4D91-89A1-B4E6CC1948C3}" dt="2023-03-26T18:46:17.475" v="17973" actId="1582"/>
          <ac:cxnSpMkLst>
            <pc:docMk/>
            <pc:sldMk cId="831006831" sldId="416"/>
            <ac:cxnSpMk id="10" creationId="{B438BE3D-0F6D-13DE-C3D7-7350E187EE76}"/>
          </ac:cxnSpMkLst>
        </pc:cxnChg>
      </pc:sldChg>
      <pc:sldChg chg="delSp modSp add mod modTransition">
        <pc:chgData name="Braidan Duffy" userId="8ec18d3d-6fdf-489b-8ea9-501a0a9031aa" providerId="ADAL" clId="{16D3E9A5-74B4-4D91-89A1-B4E6CC1948C3}" dt="2023-03-26T19:49:45.904" v="18465" actId="20577"/>
        <pc:sldMkLst>
          <pc:docMk/>
          <pc:sldMk cId="2273600648" sldId="417"/>
        </pc:sldMkLst>
        <pc:spChg chg="mod">
          <ac:chgData name="Braidan Duffy" userId="8ec18d3d-6fdf-489b-8ea9-501a0a9031aa" providerId="ADAL" clId="{16D3E9A5-74B4-4D91-89A1-B4E6CC1948C3}" dt="2023-03-26T19:46:08.253" v="18343" actId="20577"/>
          <ac:spMkLst>
            <pc:docMk/>
            <pc:sldMk cId="2273600648" sldId="417"/>
            <ac:spMk id="3" creationId="{FCAF9B7B-6EC9-0381-37C5-802111F069B6}"/>
          </ac:spMkLst>
        </pc:spChg>
        <pc:spChg chg="mod">
          <ac:chgData name="Braidan Duffy" userId="8ec18d3d-6fdf-489b-8ea9-501a0a9031aa" providerId="ADAL" clId="{16D3E9A5-74B4-4D91-89A1-B4E6CC1948C3}" dt="2023-03-26T19:48:32.383" v="18426" actId="20577"/>
          <ac:spMkLst>
            <pc:docMk/>
            <pc:sldMk cId="2273600648" sldId="417"/>
            <ac:spMk id="11" creationId="{7F0DBE38-A64F-6C64-F76F-C529D57F56FA}"/>
          </ac:spMkLst>
        </pc:spChg>
        <pc:spChg chg="mod">
          <ac:chgData name="Braidan Duffy" userId="8ec18d3d-6fdf-489b-8ea9-501a0a9031aa" providerId="ADAL" clId="{16D3E9A5-74B4-4D91-89A1-B4E6CC1948C3}" dt="2023-03-26T19:46:33.734" v="18352" actId="1076"/>
          <ac:spMkLst>
            <pc:docMk/>
            <pc:sldMk cId="2273600648" sldId="417"/>
            <ac:spMk id="12" creationId="{A8B1117A-28F9-0581-C38D-916FF4AFA40B}"/>
          </ac:spMkLst>
        </pc:spChg>
        <pc:spChg chg="mod">
          <ac:chgData name="Braidan Duffy" userId="8ec18d3d-6fdf-489b-8ea9-501a0a9031aa" providerId="ADAL" clId="{16D3E9A5-74B4-4D91-89A1-B4E6CC1948C3}" dt="2023-03-26T19:46:40.395" v="18361" actId="1076"/>
          <ac:spMkLst>
            <pc:docMk/>
            <pc:sldMk cId="2273600648" sldId="417"/>
            <ac:spMk id="13" creationId="{B8060712-9AE6-56A0-9ADD-37A4D71CEDF5}"/>
          </ac:spMkLst>
        </pc:spChg>
        <pc:spChg chg="mod">
          <ac:chgData name="Braidan Duffy" userId="8ec18d3d-6fdf-489b-8ea9-501a0a9031aa" providerId="ADAL" clId="{16D3E9A5-74B4-4D91-89A1-B4E6CC1948C3}" dt="2023-03-26T19:49:45.904" v="18465" actId="20577"/>
          <ac:spMkLst>
            <pc:docMk/>
            <pc:sldMk cId="2273600648" sldId="417"/>
            <ac:spMk id="14" creationId="{BB59084A-0535-F469-59AF-2A1B35C3B424}"/>
          </ac:spMkLst>
        </pc:spChg>
        <pc:spChg chg="del mod">
          <ac:chgData name="Braidan Duffy" userId="8ec18d3d-6fdf-489b-8ea9-501a0a9031aa" providerId="ADAL" clId="{16D3E9A5-74B4-4D91-89A1-B4E6CC1948C3}" dt="2023-03-26T19:48:25.322" v="18418" actId="478"/>
          <ac:spMkLst>
            <pc:docMk/>
            <pc:sldMk cId="2273600648" sldId="417"/>
            <ac:spMk id="15" creationId="{6415F404-1B86-8904-CE00-4F926298BC93}"/>
          </ac:spMkLst>
        </pc:spChg>
        <pc:spChg chg="mod">
          <ac:chgData name="Braidan Duffy" userId="8ec18d3d-6fdf-489b-8ea9-501a0a9031aa" providerId="ADAL" clId="{16D3E9A5-74B4-4D91-89A1-B4E6CC1948C3}" dt="2023-03-26T19:46:22.091" v="18349" actId="1076"/>
          <ac:spMkLst>
            <pc:docMk/>
            <pc:sldMk cId="2273600648" sldId="417"/>
            <ac:spMk id="16" creationId="{34CEBB95-D985-AAC9-A000-87742660BC02}"/>
          </ac:spMkLst>
        </pc:spChg>
        <pc:cxnChg chg="mod">
          <ac:chgData name="Braidan Duffy" userId="8ec18d3d-6fdf-489b-8ea9-501a0a9031aa" providerId="ADAL" clId="{16D3E9A5-74B4-4D91-89A1-B4E6CC1948C3}" dt="2023-03-26T19:48:17.946" v="18416" actId="14100"/>
          <ac:cxnSpMkLst>
            <pc:docMk/>
            <pc:sldMk cId="2273600648" sldId="417"/>
            <ac:cxnSpMk id="10" creationId="{B438BE3D-0F6D-13DE-C3D7-7350E187EE76}"/>
          </ac:cxnSpMkLst>
        </pc:cxnChg>
      </pc:sldChg>
      <pc:sldChg chg="modSp new mod">
        <pc:chgData name="Braidan Duffy" userId="8ec18d3d-6fdf-489b-8ea9-501a0a9031aa" providerId="ADAL" clId="{16D3E9A5-74B4-4D91-89A1-B4E6CC1948C3}" dt="2023-03-26T20:00:04.220" v="19215" actId="20577"/>
        <pc:sldMkLst>
          <pc:docMk/>
          <pc:sldMk cId="4126835462" sldId="418"/>
        </pc:sldMkLst>
        <pc:spChg chg="mod">
          <ac:chgData name="Braidan Duffy" userId="8ec18d3d-6fdf-489b-8ea9-501a0a9031aa" providerId="ADAL" clId="{16D3E9A5-74B4-4D91-89A1-B4E6CC1948C3}" dt="2023-03-26T19:50:01.932" v="18481" actId="20577"/>
          <ac:spMkLst>
            <pc:docMk/>
            <pc:sldMk cId="4126835462" sldId="418"/>
            <ac:spMk id="2" creationId="{2364A242-E7F7-64D5-9D89-5B9390A529DE}"/>
          </ac:spMkLst>
        </pc:spChg>
        <pc:spChg chg="mod">
          <ac:chgData name="Braidan Duffy" userId="8ec18d3d-6fdf-489b-8ea9-501a0a9031aa" providerId="ADAL" clId="{16D3E9A5-74B4-4D91-89A1-B4E6CC1948C3}" dt="2023-03-26T20:00:04.220" v="19215" actId="20577"/>
          <ac:spMkLst>
            <pc:docMk/>
            <pc:sldMk cId="4126835462" sldId="418"/>
            <ac:spMk id="3" creationId="{81C9A3EB-6A8A-D07F-D4CC-1E005433E40A}"/>
          </ac:spMkLst>
        </pc:spChg>
      </pc:sldChg>
      <pc:sldChg chg="addSp modSp new mod">
        <pc:chgData name="Braidan Duffy" userId="8ec18d3d-6fdf-489b-8ea9-501a0a9031aa" providerId="ADAL" clId="{16D3E9A5-74B4-4D91-89A1-B4E6CC1948C3}" dt="2023-03-26T19:59:51.431" v="19212" actId="14100"/>
        <pc:sldMkLst>
          <pc:docMk/>
          <pc:sldMk cId="1549156404" sldId="419"/>
        </pc:sldMkLst>
        <pc:spChg chg="mod">
          <ac:chgData name="Braidan Duffy" userId="8ec18d3d-6fdf-489b-8ea9-501a0a9031aa" providerId="ADAL" clId="{16D3E9A5-74B4-4D91-89A1-B4E6CC1948C3}" dt="2023-03-26T19:55:43.990" v="18982" actId="20577"/>
          <ac:spMkLst>
            <pc:docMk/>
            <pc:sldMk cId="1549156404" sldId="419"/>
            <ac:spMk id="2" creationId="{17ED0A95-08D9-E25B-22FA-1523C3747B15}"/>
          </ac:spMkLst>
        </pc:spChg>
        <pc:spChg chg="mod">
          <ac:chgData name="Braidan Duffy" userId="8ec18d3d-6fdf-489b-8ea9-501a0a9031aa" providerId="ADAL" clId="{16D3E9A5-74B4-4D91-89A1-B4E6CC1948C3}" dt="2023-03-26T19:57:12.378" v="19146" actId="20577"/>
          <ac:spMkLst>
            <pc:docMk/>
            <pc:sldMk cId="1549156404" sldId="419"/>
            <ac:spMk id="3" creationId="{07CD4DF9-78BA-DE5E-8F2D-C8691486A99A}"/>
          </ac:spMkLst>
        </pc:spChg>
        <pc:spChg chg="add mod">
          <ac:chgData name="Braidan Duffy" userId="8ec18d3d-6fdf-489b-8ea9-501a0a9031aa" providerId="ADAL" clId="{16D3E9A5-74B4-4D91-89A1-B4E6CC1948C3}" dt="2023-03-26T19:59:51.431" v="19212" actId="14100"/>
          <ac:spMkLst>
            <pc:docMk/>
            <pc:sldMk cId="1549156404" sldId="419"/>
            <ac:spMk id="4" creationId="{CCC903C2-4D82-B318-7569-3B6FCCFC62AF}"/>
          </ac:spMkLst>
        </pc:spChg>
      </pc:sldChg>
      <pc:sldChg chg="addSp delSp modSp new mod">
        <pc:chgData name="Braidan Duffy" userId="8ec18d3d-6fdf-489b-8ea9-501a0a9031aa" providerId="ADAL" clId="{16D3E9A5-74B4-4D91-89A1-B4E6CC1948C3}" dt="2023-03-26T20:38:01.437" v="19878" actId="478"/>
        <pc:sldMkLst>
          <pc:docMk/>
          <pc:sldMk cId="371340932" sldId="420"/>
        </pc:sldMkLst>
        <pc:spChg chg="mod">
          <ac:chgData name="Braidan Duffy" userId="8ec18d3d-6fdf-489b-8ea9-501a0a9031aa" providerId="ADAL" clId="{16D3E9A5-74B4-4D91-89A1-B4E6CC1948C3}" dt="2023-03-26T20:00:40.433" v="19241" actId="20577"/>
          <ac:spMkLst>
            <pc:docMk/>
            <pc:sldMk cId="371340932" sldId="420"/>
            <ac:spMk id="2" creationId="{F89D7930-885F-F069-4B18-B81630602DD1}"/>
          </ac:spMkLst>
        </pc:spChg>
        <pc:spChg chg="mod">
          <ac:chgData name="Braidan Duffy" userId="8ec18d3d-6fdf-489b-8ea9-501a0a9031aa" providerId="ADAL" clId="{16D3E9A5-74B4-4D91-89A1-B4E6CC1948C3}" dt="2023-03-26T20:08:44.773" v="19514" actId="20577"/>
          <ac:spMkLst>
            <pc:docMk/>
            <pc:sldMk cId="371340932" sldId="420"/>
            <ac:spMk id="3" creationId="{8786C703-C3C4-19FC-FA87-F7256E44F565}"/>
          </ac:spMkLst>
        </pc:spChg>
        <pc:spChg chg="add del mod">
          <ac:chgData name="Braidan Duffy" userId="8ec18d3d-6fdf-489b-8ea9-501a0a9031aa" providerId="ADAL" clId="{16D3E9A5-74B4-4D91-89A1-B4E6CC1948C3}" dt="2023-03-26T20:38:01.437" v="19878" actId="478"/>
          <ac:spMkLst>
            <pc:docMk/>
            <pc:sldMk cId="371340932" sldId="420"/>
            <ac:spMk id="12" creationId="{4088E3B5-A623-0D4C-B1D6-05925E309A20}"/>
          </ac:spMkLst>
        </pc:spChg>
        <pc:spChg chg="add mod">
          <ac:chgData name="Braidan Duffy" userId="8ec18d3d-6fdf-489b-8ea9-501a0a9031aa" providerId="ADAL" clId="{16D3E9A5-74B4-4D91-89A1-B4E6CC1948C3}" dt="2023-03-26T20:07:32.870" v="19500" actId="20577"/>
          <ac:spMkLst>
            <pc:docMk/>
            <pc:sldMk cId="371340932" sldId="420"/>
            <ac:spMk id="13" creationId="{C319DA94-B1C2-91FA-CB8E-F63092544677}"/>
          </ac:spMkLst>
        </pc:spChg>
        <pc:spChg chg="add del mod">
          <ac:chgData name="Braidan Duffy" userId="8ec18d3d-6fdf-489b-8ea9-501a0a9031aa" providerId="ADAL" clId="{16D3E9A5-74B4-4D91-89A1-B4E6CC1948C3}" dt="2023-03-26T20:38:01.437" v="19878" actId="478"/>
          <ac:spMkLst>
            <pc:docMk/>
            <pc:sldMk cId="371340932" sldId="420"/>
            <ac:spMk id="14" creationId="{4247E8E2-4C93-486A-6449-D6F1B0172D58}"/>
          </ac:spMkLst>
        </pc:spChg>
        <pc:spChg chg="add mod">
          <ac:chgData name="Braidan Duffy" userId="8ec18d3d-6fdf-489b-8ea9-501a0a9031aa" providerId="ADAL" clId="{16D3E9A5-74B4-4D91-89A1-B4E6CC1948C3}" dt="2023-03-26T20:11:36.761" v="19570" actId="207"/>
          <ac:spMkLst>
            <pc:docMk/>
            <pc:sldMk cId="371340932" sldId="420"/>
            <ac:spMk id="17" creationId="{CD84ABD7-D330-2B1A-F946-D5F70F333902}"/>
          </ac:spMkLst>
        </pc:spChg>
        <pc:spChg chg="add mod">
          <ac:chgData name="Braidan Duffy" userId="8ec18d3d-6fdf-489b-8ea9-501a0a9031aa" providerId="ADAL" clId="{16D3E9A5-74B4-4D91-89A1-B4E6CC1948C3}" dt="2023-03-26T20:11:49.455" v="19572" actId="207"/>
          <ac:spMkLst>
            <pc:docMk/>
            <pc:sldMk cId="371340932" sldId="420"/>
            <ac:spMk id="18" creationId="{5D2CCFF2-7CC6-9F9F-DB7A-59FB6D9BC42C}"/>
          </ac:spMkLst>
        </pc:spChg>
        <pc:spChg chg="add del mod">
          <ac:chgData name="Braidan Duffy" userId="8ec18d3d-6fdf-489b-8ea9-501a0a9031aa" providerId="ADAL" clId="{16D3E9A5-74B4-4D91-89A1-B4E6CC1948C3}" dt="2023-03-26T20:12:04.017" v="19575" actId="478"/>
          <ac:spMkLst>
            <pc:docMk/>
            <pc:sldMk cId="371340932" sldId="420"/>
            <ac:spMk id="21" creationId="{F2FCE473-A5B6-9618-BBDA-4CB6F44899B0}"/>
          </ac:spMkLst>
        </pc:spChg>
        <pc:spChg chg="add mod">
          <ac:chgData name="Braidan Duffy" userId="8ec18d3d-6fdf-489b-8ea9-501a0a9031aa" providerId="ADAL" clId="{16D3E9A5-74B4-4D91-89A1-B4E6CC1948C3}" dt="2023-03-26T20:13:46.353" v="19595" actId="20577"/>
          <ac:spMkLst>
            <pc:docMk/>
            <pc:sldMk cId="371340932" sldId="420"/>
            <ac:spMk id="23" creationId="{B6D6618F-8F33-A08A-F676-504CBA112344}"/>
          </ac:spMkLst>
        </pc:spChg>
        <pc:spChg chg="add mod">
          <ac:chgData name="Braidan Duffy" userId="8ec18d3d-6fdf-489b-8ea9-501a0a9031aa" providerId="ADAL" clId="{16D3E9A5-74B4-4D91-89A1-B4E6CC1948C3}" dt="2023-03-26T20:13:01.897" v="19586" actId="207"/>
          <ac:spMkLst>
            <pc:docMk/>
            <pc:sldMk cId="371340932" sldId="420"/>
            <ac:spMk id="24" creationId="{6F5365D5-EE42-F6B6-36AB-63EC97B5C416}"/>
          </ac:spMkLst>
        </pc:spChg>
        <pc:spChg chg="add mod">
          <ac:chgData name="Braidan Duffy" userId="8ec18d3d-6fdf-489b-8ea9-501a0a9031aa" providerId="ADAL" clId="{16D3E9A5-74B4-4D91-89A1-B4E6CC1948C3}" dt="2023-03-26T20:12:35.474" v="19579" actId="13822"/>
          <ac:spMkLst>
            <pc:docMk/>
            <pc:sldMk cId="371340932" sldId="420"/>
            <ac:spMk id="27" creationId="{9B374D45-F0CA-5771-63B3-FBFCBDA6FD16}"/>
          </ac:spMkLst>
        </pc:spChg>
        <pc:spChg chg="add mod">
          <ac:chgData name="Braidan Duffy" userId="8ec18d3d-6fdf-489b-8ea9-501a0a9031aa" providerId="ADAL" clId="{16D3E9A5-74B4-4D91-89A1-B4E6CC1948C3}" dt="2023-03-26T20:13:34.010" v="19593" actId="207"/>
          <ac:spMkLst>
            <pc:docMk/>
            <pc:sldMk cId="371340932" sldId="420"/>
            <ac:spMk id="29" creationId="{4DE2F364-78B4-1BE4-AA1B-76B6D33E0E6B}"/>
          </ac:spMkLst>
        </pc:spChg>
        <pc:spChg chg="add mod">
          <ac:chgData name="Braidan Duffy" userId="8ec18d3d-6fdf-489b-8ea9-501a0a9031aa" providerId="ADAL" clId="{16D3E9A5-74B4-4D91-89A1-B4E6CC1948C3}" dt="2023-03-26T20:15:19.061" v="19627" actId="20577"/>
          <ac:spMkLst>
            <pc:docMk/>
            <pc:sldMk cId="371340932" sldId="420"/>
            <ac:spMk id="30" creationId="{AB56DE1E-702B-44E3-49B2-7DCDB8BD9FB2}"/>
          </ac:spMkLst>
        </pc:spChg>
        <pc:spChg chg="add mod">
          <ac:chgData name="Braidan Duffy" userId="8ec18d3d-6fdf-489b-8ea9-501a0a9031aa" providerId="ADAL" clId="{16D3E9A5-74B4-4D91-89A1-B4E6CC1948C3}" dt="2023-03-26T20:37:59.289" v="19877"/>
          <ac:spMkLst>
            <pc:docMk/>
            <pc:sldMk cId="371340932" sldId="420"/>
            <ac:spMk id="31" creationId="{90BA98E8-26F5-DA06-0ADC-1E4A4D6866EB}"/>
          </ac:spMkLst>
        </pc:spChg>
        <pc:spChg chg="add mod">
          <ac:chgData name="Braidan Duffy" userId="8ec18d3d-6fdf-489b-8ea9-501a0a9031aa" providerId="ADAL" clId="{16D3E9A5-74B4-4D91-89A1-B4E6CC1948C3}" dt="2023-03-26T20:37:59.289" v="19877"/>
          <ac:spMkLst>
            <pc:docMk/>
            <pc:sldMk cId="371340932" sldId="420"/>
            <ac:spMk id="32" creationId="{286FC41A-81ED-B802-A666-9522715AA912}"/>
          </ac:spMkLst>
        </pc:spChg>
        <pc:picChg chg="add mod">
          <ac:chgData name="Braidan Duffy" userId="8ec18d3d-6fdf-489b-8ea9-501a0a9031aa" providerId="ADAL" clId="{16D3E9A5-74B4-4D91-89A1-B4E6CC1948C3}" dt="2023-03-26T20:06:52.423" v="19491" actId="688"/>
          <ac:picMkLst>
            <pc:docMk/>
            <pc:sldMk cId="371340932" sldId="420"/>
            <ac:picMk id="4" creationId="{0829D0B6-B618-D7B6-0BB3-B42463FFDDF0}"/>
          </ac:picMkLst>
        </pc:picChg>
        <pc:cxnChg chg="add mod">
          <ac:chgData name="Braidan Duffy" userId="8ec18d3d-6fdf-489b-8ea9-501a0a9031aa" providerId="ADAL" clId="{16D3E9A5-74B4-4D91-89A1-B4E6CC1948C3}" dt="2023-03-26T20:03:22.477" v="19440" actId="1076"/>
          <ac:cxnSpMkLst>
            <pc:docMk/>
            <pc:sldMk cId="371340932" sldId="420"/>
            <ac:cxnSpMk id="5" creationId="{D2ABB92F-6904-43F1-9B64-C49F2B349939}"/>
          </ac:cxnSpMkLst>
        </pc:cxnChg>
        <pc:cxnChg chg="add mod">
          <ac:chgData name="Braidan Duffy" userId="8ec18d3d-6fdf-489b-8ea9-501a0a9031aa" providerId="ADAL" clId="{16D3E9A5-74B4-4D91-89A1-B4E6CC1948C3}" dt="2023-03-26T20:11:43.212" v="19571" actId="208"/>
          <ac:cxnSpMkLst>
            <pc:docMk/>
            <pc:sldMk cId="371340932" sldId="420"/>
            <ac:cxnSpMk id="8" creationId="{4BE0E1F4-6E33-52DE-D893-19BBB9DFA1B4}"/>
          </ac:cxnSpMkLst>
        </pc:cxnChg>
        <pc:cxnChg chg="add mod">
          <ac:chgData name="Braidan Duffy" userId="8ec18d3d-6fdf-489b-8ea9-501a0a9031aa" providerId="ADAL" clId="{16D3E9A5-74B4-4D91-89A1-B4E6CC1948C3}" dt="2023-03-26T20:11:29.522" v="19569" actId="208"/>
          <ac:cxnSpMkLst>
            <pc:docMk/>
            <pc:sldMk cId="371340932" sldId="420"/>
            <ac:cxnSpMk id="9" creationId="{E8455FD4-96C2-48F8-5944-0D2FC979BA2C}"/>
          </ac:cxnSpMkLst>
        </pc:cxnChg>
        <pc:cxnChg chg="add mod">
          <ac:chgData name="Braidan Duffy" userId="8ec18d3d-6fdf-489b-8ea9-501a0a9031aa" providerId="ADAL" clId="{16D3E9A5-74B4-4D91-89A1-B4E6CC1948C3}" dt="2023-03-26T20:12:57.765" v="19585" actId="208"/>
          <ac:cxnSpMkLst>
            <pc:docMk/>
            <pc:sldMk cId="371340932" sldId="420"/>
            <ac:cxnSpMk id="20" creationId="{2A0CCCC8-9FAB-90ED-302A-AF725EBF321B}"/>
          </ac:cxnSpMkLst>
        </pc:cxnChg>
        <pc:cxnChg chg="add mod">
          <ac:chgData name="Braidan Duffy" userId="8ec18d3d-6fdf-489b-8ea9-501a0a9031aa" providerId="ADAL" clId="{16D3E9A5-74B4-4D91-89A1-B4E6CC1948C3}" dt="2023-03-26T20:13:27.400" v="19592" actId="208"/>
          <ac:cxnSpMkLst>
            <pc:docMk/>
            <pc:sldMk cId="371340932" sldId="420"/>
            <ac:cxnSpMk id="22" creationId="{B733A20A-C849-3362-A166-6E87D07E37CF}"/>
          </ac:cxnSpMkLst>
        </pc:cxnChg>
      </pc:sldChg>
      <pc:sldChg chg="addSp delSp modSp add mod modTransition">
        <pc:chgData name="Braidan Duffy" userId="8ec18d3d-6fdf-489b-8ea9-501a0a9031aa" providerId="ADAL" clId="{16D3E9A5-74B4-4D91-89A1-B4E6CC1948C3}" dt="2023-04-02T19:44:36.365" v="25084" actId="208"/>
        <pc:sldMkLst>
          <pc:docMk/>
          <pc:sldMk cId="1114941465" sldId="421"/>
        </pc:sldMkLst>
        <pc:spChg chg="del">
          <ac:chgData name="Braidan Duffy" userId="8ec18d3d-6fdf-489b-8ea9-501a0a9031aa" providerId="ADAL" clId="{16D3E9A5-74B4-4D91-89A1-B4E6CC1948C3}" dt="2023-03-26T20:09:44.275" v="19528" actId="478"/>
          <ac:spMkLst>
            <pc:docMk/>
            <pc:sldMk cId="1114941465" sldId="421"/>
            <ac:spMk id="12" creationId="{4088E3B5-A623-0D4C-B1D6-05925E309A20}"/>
          </ac:spMkLst>
        </pc:spChg>
        <pc:spChg chg="del mod">
          <ac:chgData name="Braidan Duffy" userId="8ec18d3d-6fdf-489b-8ea9-501a0a9031aa" providerId="ADAL" clId="{16D3E9A5-74B4-4D91-89A1-B4E6CC1948C3}" dt="2023-03-26T20:15:37.950" v="19629" actId="478"/>
          <ac:spMkLst>
            <pc:docMk/>
            <pc:sldMk cId="1114941465" sldId="421"/>
            <ac:spMk id="13" creationId="{C319DA94-B1C2-91FA-CB8E-F63092544677}"/>
          </ac:spMkLst>
        </pc:spChg>
        <pc:spChg chg="del mod">
          <ac:chgData name="Braidan Duffy" userId="8ec18d3d-6fdf-489b-8ea9-501a0a9031aa" providerId="ADAL" clId="{16D3E9A5-74B4-4D91-89A1-B4E6CC1948C3}" dt="2023-03-26T20:09:47.638" v="19532" actId="478"/>
          <ac:spMkLst>
            <pc:docMk/>
            <pc:sldMk cId="1114941465" sldId="421"/>
            <ac:spMk id="14" creationId="{4247E8E2-4C93-486A-6449-D6F1B0172D58}"/>
          </ac:spMkLst>
        </pc:spChg>
        <pc:spChg chg="add del mod">
          <ac:chgData name="Braidan Duffy" userId="8ec18d3d-6fdf-489b-8ea9-501a0a9031aa" providerId="ADAL" clId="{16D3E9A5-74B4-4D91-89A1-B4E6CC1948C3}" dt="2023-03-26T20:15:29.184" v="19628" actId="478"/>
          <ac:spMkLst>
            <pc:docMk/>
            <pc:sldMk cId="1114941465" sldId="421"/>
            <ac:spMk id="21" creationId="{62D53DA0-72BA-9061-B523-A34D55E9956C}"/>
          </ac:spMkLst>
        </pc:spChg>
        <pc:spChg chg="add mod">
          <ac:chgData name="Braidan Duffy" userId="8ec18d3d-6fdf-489b-8ea9-501a0a9031aa" providerId="ADAL" clId="{16D3E9A5-74B4-4D91-89A1-B4E6CC1948C3}" dt="2023-03-26T20:14:42.236" v="19599"/>
          <ac:spMkLst>
            <pc:docMk/>
            <pc:sldMk cId="1114941465" sldId="421"/>
            <ac:spMk id="24" creationId="{85AACBCA-7DCD-A523-32A7-9B1F82B3A7AC}"/>
          </ac:spMkLst>
        </pc:spChg>
        <pc:spChg chg="add mod">
          <ac:chgData name="Braidan Duffy" userId="8ec18d3d-6fdf-489b-8ea9-501a0a9031aa" providerId="ADAL" clId="{16D3E9A5-74B4-4D91-89A1-B4E6CC1948C3}" dt="2023-03-26T20:14:42.236" v="19599"/>
          <ac:spMkLst>
            <pc:docMk/>
            <pc:sldMk cId="1114941465" sldId="421"/>
            <ac:spMk id="25" creationId="{EA68CB4C-9643-29FB-E62B-4FE8FF2434C2}"/>
          </ac:spMkLst>
        </pc:spChg>
        <pc:spChg chg="add mod">
          <ac:chgData name="Braidan Duffy" userId="8ec18d3d-6fdf-489b-8ea9-501a0a9031aa" providerId="ADAL" clId="{16D3E9A5-74B4-4D91-89A1-B4E6CC1948C3}" dt="2023-03-26T20:14:42.236" v="19599"/>
          <ac:spMkLst>
            <pc:docMk/>
            <pc:sldMk cId="1114941465" sldId="421"/>
            <ac:spMk id="26" creationId="{65677D5A-7557-BCB3-C752-FCD322503DCA}"/>
          </ac:spMkLst>
        </pc:spChg>
        <pc:spChg chg="add mod">
          <ac:chgData name="Braidan Duffy" userId="8ec18d3d-6fdf-489b-8ea9-501a0a9031aa" providerId="ADAL" clId="{16D3E9A5-74B4-4D91-89A1-B4E6CC1948C3}" dt="2023-03-26T20:14:42.236" v="19599"/>
          <ac:spMkLst>
            <pc:docMk/>
            <pc:sldMk cId="1114941465" sldId="421"/>
            <ac:spMk id="27" creationId="{1EC96B3E-2191-2D26-BC44-6AB066709284}"/>
          </ac:spMkLst>
        </pc:spChg>
        <pc:spChg chg="add mod">
          <ac:chgData name="Braidan Duffy" userId="8ec18d3d-6fdf-489b-8ea9-501a0a9031aa" providerId="ADAL" clId="{16D3E9A5-74B4-4D91-89A1-B4E6CC1948C3}" dt="2023-03-26T20:15:48.680" v="19635" actId="20577"/>
          <ac:spMkLst>
            <pc:docMk/>
            <pc:sldMk cId="1114941465" sldId="421"/>
            <ac:spMk id="28" creationId="{E0DBDF18-4AF1-D544-EA5F-0C3893655C46}"/>
          </ac:spMkLst>
        </pc:spChg>
        <pc:spChg chg="add mod">
          <ac:chgData name="Braidan Duffy" userId="8ec18d3d-6fdf-489b-8ea9-501a0a9031aa" providerId="ADAL" clId="{16D3E9A5-74B4-4D91-89A1-B4E6CC1948C3}" dt="2023-03-26T20:15:59.404" v="19637"/>
          <ac:spMkLst>
            <pc:docMk/>
            <pc:sldMk cId="1114941465" sldId="421"/>
            <ac:spMk id="31" creationId="{CF953014-7F4D-3452-BB7B-FDAB2D3583F4}"/>
          </ac:spMkLst>
        </pc:spChg>
        <pc:spChg chg="add mod">
          <ac:chgData name="Braidan Duffy" userId="8ec18d3d-6fdf-489b-8ea9-501a0a9031aa" providerId="ADAL" clId="{16D3E9A5-74B4-4D91-89A1-B4E6CC1948C3}" dt="2023-03-26T20:15:59.404" v="19637"/>
          <ac:spMkLst>
            <pc:docMk/>
            <pc:sldMk cId="1114941465" sldId="421"/>
            <ac:spMk id="32" creationId="{AFF1044E-20F6-0553-81E7-BD5B202320A0}"/>
          </ac:spMkLst>
        </pc:spChg>
        <pc:spChg chg="add mod">
          <ac:chgData name="Braidan Duffy" userId="8ec18d3d-6fdf-489b-8ea9-501a0a9031aa" providerId="ADAL" clId="{16D3E9A5-74B4-4D91-89A1-B4E6CC1948C3}" dt="2023-03-26T20:17:56.210" v="19808" actId="14100"/>
          <ac:spMkLst>
            <pc:docMk/>
            <pc:sldMk cId="1114941465" sldId="421"/>
            <ac:spMk id="33" creationId="{4E05E1CF-A1E7-4DEB-8A22-904C4A968EF1}"/>
          </ac:spMkLst>
        </pc:spChg>
        <pc:spChg chg="add del mod">
          <ac:chgData name="Braidan Duffy" userId="8ec18d3d-6fdf-489b-8ea9-501a0a9031aa" providerId="ADAL" clId="{16D3E9A5-74B4-4D91-89A1-B4E6CC1948C3}" dt="2023-03-26T20:20:29.777" v="19810"/>
          <ac:spMkLst>
            <pc:docMk/>
            <pc:sldMk cId="1114941465" sldId="421"/>
            <ac:spMk id="34" creationId="{A501C43E-C45A-7AA7-CF4D-E26B06306849}"/>
          </ac:spMkLst>
        </pc:spChg>
        <pc:spChg chg="add del mod">
          <ac:chgData name="Braidan Duffy" userId="8ec18d3d-6fdf-489b-8ea9-501a0a9031aa" providerId="ADAL" clId="{16D3E9A5-74B4-4D91-89A1-B4E6CC1948C3}" dt="2023-03-26T20:20:29.777" v="19810"/>
          <ac:spMkLst>
            <pc:docMk/>
            <pc:sldMk cId="1114941465" sldId="421"/>
            <ac:spMk id="35" creationId="{0928D8FD-04D0-7380-441A-451EDC8CA22A}"/>
          </ac:spMkLst>
        </pc:spChg>
        <pc:cxnChg chg="del mod">
          <ac:chgData name="Braidan Duffy" userId="8ec18d3d-6fdf-489b-8ea9-501a0a9031aa" providerId="ADAL" clId="{16D3E9A5-74B4-4D91-89A1-B4E6CC1948C3}" dt="2023-03-26T20:40:50.244" v="19886" actId="478"/>
          <ac:cxnSpMkLst>
            <pc:docMk/>
            <pc:sldMk cId="1114941465" sldId="421"/>
            <ac:cxnSpMk id="5" creationId="{D2ABB92F-6904-43F1-9B64-C49F2B349939}"/>
          </ac:cxnSpMkLst>
        </pc:cxnChg>
        <pc:cxnChg chg="add mod">
          <ac:chgData name="Braidan Duffy" userId="8ec18d3d-6fdf-489b-8ea9-501a0a9031aa" providerId="ADAL" clId="{16D3E9A5-74B4-4D91-89A1-B4E6CC1948C3}" dt="2023-03-26T20:09:21.155" v="19519" actId="1582"/>
          <ac:cxnSpMkLst>
            <pc:docMk/>
            <pc:sldMk cId="1114941465" sldId="421"/>
            <ac:cxnSpMk id="7" creationId="{52A758F5-51ED-6837-F401-7411F9B9CCF7}"/>
          </ac:cxnSpMkLst>
        </pc:cxnChg>
        <pc:cxnChg chg="del">
          <ac:chgData name="Braidan Duffy" userId="8ec18d3d-6fdf-489b-8ea9-501a0a9031aa" providerId="ADAL" clId="{16D3E9A5-74B4-4D91-89A1-B4E6CC1948C3}" dt="2023-03-26T20:15:59.050" v="19636" actId="478"/>
          <ac:cxnSpMkLst>
            <pc:docMk/>
            <pc:sldMk cId="1114941465" sldId="421"/>
            <ac:cxnSpMk id="8" creationId="{4BE0E1F4-6E33-52DE-D893-19BBB9DFA1B4}"/>
          </ac:cxnSpMkLst>
        </pc:cxnChg>
        <pc:cxnChg chg="del">
          <ac:chgData name="Braidan Duffy" userId="8ec18d3d-6fdf-489b-8ea9-501a0a9031aa" providerId="ADAL" clId="{16D3E9A5-74B4-4D91-89A1-B4E6CC1948C3}" dt="2023-03-26T20:15:59.050" v="19636" actId="478"/>
          <ac:cxnSpMkLst>
            <pc:docMk/>
            <pc:sldMk cId="1114941465" sldId="421"/>
            <ac:cxnSpMk id="9" creationId="{E8455FD4-96C2-48F8-5944-0D2FC979BA2C}"/>
          </ac:cxnSpMkLst>
        </pc:cxnChg>
        <pc:cxnChg chg="add del mod">
          <ac:chgData name="Braidan Duffy" userId="8ec18d3d-6fdf-489b-8ea9-501a0a9031aa" providerId="ADAL" clId="{16D3E9A5-74B4-4D91-89A1-B4E6CC1948C3}" dt="2023-03-26T20:09:50.103" v="19533" actId="478"/>
          <ac:cxnSpMkLst>
            <pc:docMk/>
            <pc:sldMk cId="1114941465" sldId="421"/>
            <ac:cxnSpMk id="10" creationId="{9AB02013-66EA-4884-B9B6-B42F3DCCC10D}"/>
          </ac:cxnSpMkLst>
        </pc:cxnChg>
        <pc:cxnChg chg="add mod">
          <ac:chgData name="Braidan Duffy" userId="8ec18d3d-6fdf-489b-8ea9-501a0a9031aa" providerId="ADAL" clId="{16D3E9A5-74B4-4D91-89A1-B4E6CC1948C3}" dt="2023-03-26T20:09:39.111" v="19527" actId="14100"/>
          <ac:cxnSpMkLst>
            <pc:docMk/>
            <pc:sldMk cId="1114941465" sldId="421"/>
            <ac:cxnSpMk id="16" creationId="{F05BE4D3-4388-52CD-4C75-2D2B2D544CB5}"/>
          </ac:cxnSpMkLst>
        </pc:cxnChg>
        <pc:cxnChg chg="add mod">
          <ac:chgData name="Braidan Duffy" userId="8ec18d3d-6fdf-489b-8ea9-501a0a9031aa" providerId="ADAL" clId="{16D3E9A5-74B4-4D91-89A1-B4E6CC1948C3}" dt="2023-03-26T20:14:42.236" v="19599"/>
          <ac:cxnSpMkLst>
            <pc:docMk/>
            <pc:sldMk cId="1114941465" sldId="421"/>
            <ac:cxnSpMk id="22" creationId="{D4103AD0-A37F-690D-E9E6-7D1C4D797426}"/>
          </ac:cxnSpMkLst>
        </pc:cxnChg>
        <pc:cxnChg chg="add mod">
          <ac:chgData name="Braidan Duffy" userId="8ec18d3d-6fdf-489b-8ea9-501a0a9031aa" providerId="ADAL" clId="{16D3E9A5-74B4-4D91-89A1-B4E6CC1948C3}" dt="2023-03-26T20:14:42.236" v="19599"/>
          <ac:cxnSpMkLst>
            <pc:docMk/>
            <pc:sldMk cId="1114941465" sldId="421"/>
            <ac:cxnSpMk id="23" creationId="{5EBCF56A-0AA1-85F3-A272-DC603A4AFFA6}"/>
          </ac:cxnSpMkLst>
        </pc:cxnChg>
        <pc:cxnChg chg="add mod ord">
          <ac:chgData name="Braidan Duffy" userId="8ec18d3d-6fdf-489b-8ea9-501a0a9031aa" providerId="ADAL" clId="{16D3E9A5-74B4-4D91-89A1-B4E6CC1948C3}" dt="2023-03-26T20:16:10.099" v="19639" actId="167"/>
          <ac:cxnSpMkLst>
            <pc:docMk/>
            <pc:sldMk cId="1114941465" sldId="421"/>
            <ac:cxnSpMk id="29" creationId="{877D9140-AB4C-1570-A2D5-C624AF2F2B24}"/>
          </ac:cxnSpMkLst>
        </pc:cxnChg>
        <pc:cxnChg chg="add mod ord">
          <ac:chgData name="Braidan Duffy" userId="8ec18d3d-6fdf-489b-8ea9-501a0a9031aa" providerId="ADAL" clId="{16D3E9A5-74B4-4D91-89A1-B4E6CC1948C3}" dt="2023-04-02T19:44:36.365" v="25084" actId="208"/>
          <ac:cxnSpMkLst>
            <pc:docMk/>
            <pc:sldMk cId="1114941465" sldId="421"/>
            <ac:cxnSpMk id="30" creationId="{0D0C02EC-239B-01B2-1611-65899DA1ABCB}"/>
          </ac:cxnSpMkLst>
        </pc:cxnChg>
        <pc:cxnChg chg="add mod">
          <ac:chgData name="Braidan Duffy" userId="8ec18d3d-6fdf-489b-8ea9-501a0a9031aa" providerId="ADAL" clId="{16D3E9A5-74B4-4D91-89A1-B4E6CC1948C3}" dt="2023-03-26T20:41:17.345" v="19890" actId="14100"/>
          <ac:cxnSpMkLst>
            <pc:docMk/>
            <pc:sldMk cId="1114941465" sldId="421"/>
            <ac:cxnSpMk id="36" creationId="{75129F6D-2D0F-E066-424A-65DC1A573453}"/>
          </ac:cxnSpMkLst>
        </pc:cxnChg>
      </pc:sldChg>
      <pc:sldChg chg="addSp modSp new mod">
        <pc:chgData name="Braidan Duffy" userId="8ec18d3d-6fdf-489b-8ea9-501a0a9031aa" providerId="ADAL" clId="{16D3E9A5-74B4-4D91-89A1-B4E6CC1948C3}" dt="2023-03-26T20:56:47.184" v="20416" actId="1076"/>
        <pc:sldMkLst>
          <pc:docMk/>
          <pc:sldMk cId="197454552" sldId="422"/>
        </pc:sldMkLst>
        <pc:spChg chg="mod">
          <ac:chgData name="Braidan Duffy" userId="8ec18d3d-6fdf-489b-8ea9-501a0a9031aa" providerId="ADAL" clId="{16D3E9A5-74B4-4D91-89A1-B4E6CC1948C3}" dt="2023-03-26T20:52:29.161" v="20128" actId="20577"/>
          <ac:spMkLst>
            <pc:docMk/>
            <pc:sldMk cId="197454552" sldId="422"/>
            <ac:spMk id="2" creationId="{84947F20-BA8C-3E3F-821A-52414740499B}"/>
          </ac:spMkLst>
        </pc:spChg>
        <pc:spChg chg="mod">
          <ac:chgData name="Braidan Duffy" userId="8ec18d3d-6fdf-489b-8ea9-501a0a9031aa" providerId="ADAL" clId="{16D3E9A5-74B4-4D91-89A1-B4E6CC1948C3}" dt="2023-03-26T20:53:53.415" v="20316" actId="1076"/>
          <ac:spMkLst>
            <pc:docMk/>
            <pc:sldMk cId="197454552" sldId="422"/>
            <ac:spMk id="3" creationId="{A652199B-BE36-E1AF-89DB-460222887D40}"/>
          </ac:spMkLst>
        </pc:spChg>
        <pc:spChg chg="add mod">
          <ac:chgData name="Braidan Duffy" userId="8ec18d3d-6fdf-489b-8ea9-501a0a9031aa" providerId="ADAL" clId="{16D3E9A5-74B4-4D91-89A1-B4E6CC1948C3}" dt="2023-03-26T20:56:47.184" v="20416" actId="1076"/>
          <ac:spMkLst>
            <pc:docMk/>
            <pc:sldMk cId="197454552" sldId="422"/>
            <ac:spMk id="7" creationId="{B327FEF8-2A66-26C3-BA6E-1352DC1DCC78}"/>
          </ac:spMkLst>
        </pc:spChg>
        <pc:spChg chg="add mod">
          <ac:chgData name="Braidan Duffy" userId="8ec18d3d-6fdf-489b-8ea9-501a0a9031aa" providerId="ADAL" clId="{16D3E9A5-74B4-4D91-89A1-B4E6CC1948C3}" dt="2023-03-26T20:56:47.184" v="20416" actId="1076"/>
          <ac:spMkLst>
            <pc:docMk/>
            <pc:sldMk cId="197454552" sldId="422"/>
            <ac:spMk id="8" creationId="{93F4E5B6-5EB6-070D-1112-162BA9778847}"/>
          </ac:spMkLst>
        </pc:spChg>
        <pc:spChg chg="add mod">
          <ac:chgData name="Braidan Duffy" userId="8ec18d3d-6fdf-489b-8ea9-501a0a9031aa" providerId="ADAL" clId="{16D3E9A5-74B4-4D91-89A1-B4E6CC1948C3}" dt="2023-03-26T20:56:47.184" v="20416" actId="1076"/>
          <ac:spMkLst>
            <pc:docMk/>
            <pc:sldMk cId="197454552" sldId="422"/>
            <ac:spMk id="14" creationId="{D07F4110-FE4F-6FAD-CCDE-F93C47D051F0}"/>
          </ac:spMkLst>
        </pc:spChg>
        <pc:spChg chg="add mod">
          <ac:chgData name="Braidan Duffy" userId="8ec18d3d-6fdf-489b-8ea9-501a0a9031aa" providerId="ADAL" clId="{16D3E9A5-74B4-4D91-89A1-B4E6CC1948C3}" dt="2023-03-26T20:56:47.184" v="20416" actId="1076"/>
          <ac:spMkLst>
            <pc:docMk/>
            <pc:sldMk cId="197454552" sldId="422"/>
            <ac:spMk id="15" creationId="{AE043FDE-0A89-0629-3E3F-3613EDCFA2B7}"/>
          </ac:spMkLst>
        </pc:spChg>
        <pc:spChg chg="add mod">
          <ac:chgData name="Braidan Duffy" userId="8ec18d3d-6fdf-489b-8ea9-501a0a9031aa" providerId="ADAL" clId="{16D3E9A5-74B4-4D91-89A1-B4E6CC1948C3}" dt="2023-03-26T20:56:47.184" v="20416" actId="1076"/>
          <ac:spMkLst>
            <pc:docMk/>
            <pc:sldMk cId="197454552" sldId="422"/>
            <ac:spMk id="16" creationId="{8C9EF521-EFFF-D6CC-91DF-A063B90C7D0A}"/>
          </ac:spMkLst>
        </pc:spChg>
        <pc:spChg chg="add mod">
          <ac:chgData name="Braidan Duffy" userId="8ec18d3d-6fdf-489b-8ea9-501a0a9031aa" providerId="ADAL" clId="{16D3E9A5-74B4-4D91-89A1-B4E6CC1948C3}" dt="2023-03-26T20:56:47.184" v="20416" actId="1076"/>
          <ac:spMkLst>
            <pc:docMk/>
            <pc:sldMk cId="197454552" sldId="422"/>
            <ac:spMk id="17" creationId="{48B07370-EE66-0D28-AD6B-AA83663D0D5B}"/>
          </ac:spMkLst>
        </pc:spChg>
        <pc:picChg chg="add mod">
          <ac:chgData name="Braidan Duffy" userId="8ec18d3d-6fdf-489b-8ea9-501a0a9031aa" providerId="ADAL" clId="{16D3E9A5-74B4-4D91-89A1-B4E6CC1948C3}" dt="2023-03-26T20:56:47.184" v="20416" actId="1076"/>
          <ac:picMkLst>
            <pc:docMk/>
            <pc:sldMk cId="197454552" sldId="422"/>
            <ac:picMk id="4" creationId="{EDF3AB07-9BE4-7F60-6B56-4A3EF982EEF7}"/>
          </ac:picMkLst>
        </pc:picChg>
        <pc:cxnChg chg="add mod">
          <ac:chgData name="Braidan Duffy" userId="8ec18d3d-6fdf-489b-8ea9-501a0a9031aa" providerId="ADAL" clId="{16D3E9A5-74B4-4D91-89A1-B4E6CC1948C3}" dt="2023-03-26T20:56:47.184" v="20416" actId="1076"/>
          <ac:cxnSpMkLst>
            <pc:docMk/>
            <pc:sldMk cId="197454552" sldId="422"/>
            <ac:cxnSpMk id="5" creationId="{2FF77261-33B0-3596-5781-0B0DA18FC839}"/>
          </ac:cxnSpMkLst>
        </pc:cxnChg>
        <pc:cxnChg chg="add mod">
          <ac:chgData name="Braidan Duffy" userId="8ec18d3d-6fdf-489b-8ea9-501a0a9031aa" providerId="ADAL" clId="{16D3E9A5-74B4-4D91-89A1-B4E6CC1948C3}" dt="2023-03-26T20:56:47.184" v="20416" actId="1076"/>
          <ac:cxnSpMkLst>
            <pc:docMk/>
            <pc:sldMk cId="197454552" sldId="422"/>
            <ac:cxnSpMk id="6" creationId="{F61161AF-1814-FE89-EB1F-5D16762645E4}"/>
          </ac:cxnSpMkLst>
        </pc:cxnChg>
        <pc:cxnChg chg="add mod">
          <ac:chgData name="Braidan Duffy" userId="8ec18d3d-6fdf-489b-8ea9-501a0a9031aa" providerId="ADAL" clId="{16D3E9A5-74B4-4D91-89A1-B4E6CC1948C3}" dt="2023-03-26T20:56:47.184" v="20416" actId="1076"/>
          <ac:cxnSpMkLst>
            <pc:docMk/>
            <pc:sldMk cId="197454552" sldId="422"/>
            <ac:cxnSpMk id="13" creationId="{E4B4BF0F-E0B2-011F-5C66-5020CBAA017A}"/>
          </ac:cxnSpMkLst>
        </pc:cxnChg>
      </pc:sldChg>
      <pc:sldChg chg="add del">
        <pc:chgData name="Braidan Duffy" userId="8ec18d3d-6fdf-489b-8ea9-501a0a9031aa" providerId="ADAL" clId="{16D3E9A5-74B4-4D91-89A1-B4E6CC1948C3}" dt="2023-03-26T20:41:25.484" v="19893"/>
        <pc:sldMkLst>
          <pc:docMk/>
          <pc:sldMk cId="2562595837" sldId="422"/>
        </pc:sldMkLst>
      </pc:sldChg>
      <pc:sldChg chg="addSp modSp add del mod">
        <pc:chgData name="Braidan Duffy" userId="8ec18d3d-6fdf-489b-8ea9-501a0a9031aa" providerId="ADAL" clId="{16D3E9A5-74B4-4D91-89A1-B4E6CC1948C3}" dt="2023-03-26T20:51:45.599" v="20100" actId="47"/>
        <pc:sldMkLst>
          <pc:docMk/>
          <pc:sldMk cId="2883783015" sldId="422"/>
        </pc:sldMkLst>
        <pc:spChg chg="mod">
          <ac:chgData name="Braidan Duffy" userId="8ec18d3d-6fdf-489b-8ea9-501a0a9031aa" providerId="ADAL" clId="{16D3E9A5-74B4-4D91-89A1-B4E6CC1948C3}" dt="2023-03-26T20:41:36.672" v="19899" actId="20577"/>
          <ac:spMkLst>
            <pc:docMk/>
            <pc:sldMk cId="2883783015" sldId="422"/>
            <ac:spMk id="2" creationId="{F89D7930-885F-F069-4B18-B81630602DD1}"/>
          </ac:spMkLst>
        </pc:spChg>
        <pc:spChg chg="mod">
          <ac:chgData name="Braidan Duffy" userId="8ec18d3d-6fdf-489b-8ea9-501a0a9031aa" providerId="ADAL" clId="{16D3E9A5-74B4-4D91-89A1-B4E6CC1948C3}" dt="2023-03-26T20:41:46.503" v="19940" actId="20577"/>
          <ac:spMkLst>
            <pc:docMk/>
            <pc:sldMk cId="2883783015" sldId="422"/>
            <ac:spMk id="3" creationId="{8786C703-C3C4-19FC-FA87-F7256E44F565}"/>
          </ac:spMkLst>
        </pc:spChg>
        <pc:spChg chg="add mod">
          <ac:chgData name="Braidan Duffy" userId="8ec18d3d-6fdf-489b-8ea9-501a0a9031aa" providerId="ADAL" clId="{16D3E9A5-74B4-4D91-89A1-B4E6CC1948C3}" dt="2023-03-26T20:50:04.771" v="20099" actId="1076"/>
          <ac:spMkLst>
            <pc:docMk/>
            <pc:sldMk cId="2883783015" sldId="422"/>
            <ac:spMk id="7" creationId="{217D10D3-63B0-7438-311D-E1998152E524}"/>
          </ac:spMkLst>
        </pc:spChg>
        <pc:spChg chg="mod">
          <ac:chgData name="Braidan Duffy" userId="8ec18d3d-6fdf-489b-8ea9-501a0a9031aa" providerId="ADAL" clId="{16D3E9A5-74B4-4D91-89A1-B4E6CC1948C3}" dt="2023-03-26T20:41:56.013" v="19941" actId="1076"/>
          <ac:spMkLst>
            <pc:docMk/>
            <pc:sldMk cId="2883783015" sldId="422"/>
            <ac:spMk id="23" creationId="{B6D6618F-8F33-A08A-F676-504CBA112344}"/>
          </ac:spMkLst>
        </pc:spChg>
        <pc:spChg chg="mod">
          <ac:chgData name="Braidan Duffy" userId="8ec18d3d-6fdf-489b-8ea9-501a0a9031aa" providerId="ADAL" clId="{16D3E9A5-74B4-4D91-89A1-B4E6CC1948C3}" dt="2023-03-26T20:41:56.013" v="19941" actId="1076"/>
          <ac:spMkLst>
            <pc:docMk/>
            <pc:sldMk cId="2883783015" sldId="422"/>
            <ac:spMk id="24" creationId="{6F5365D5-EE42-F6B6-36AB-63EC97B5C416}"/>
          </ac:spMkLst>
        </pc:spChg>
        <pc:spChg chg="mod">
          <ac:chgData name="Braidan Duffy" userId="8ec18d3d-6fdf-489b-8ea9-501a0a9031aa" providerId="ADAL" clId="{16D3E9A5-74B4-4D91-89A1-B4E6CC1948C3}" dt="2023-03-26T20:41:56.013" v="19941" actId="1076"/>
          <ac:spMkLst>
            <pc:docMk/>
            <pc:sldMk cId="2883783015" sldId="422"/>
            <ac:spMk id="27" creationId="{9B374D45-F0CA-5771-63B3-FBFCBDA6FD16}"/>
          </ac:spMkLst>
        </pc:spChg>
        <pc:spChg chg="mod">
          <ac:chgData name="Braidan Duffy" userId="8ec18d3d-6fdf-489b-8ea9-501a0a9031aa" providerId="ADAL" clId="{16D3E9A5-74B4-4D91-89A1-B4E6CC1948C3}" dt="2023-03-26T20:41:56.013" v="19941" actId="1076"/>
          <ac:spMkLst>
            <pc:docMk/>
            <pc:sldMk cId="2883783015" sldId="422"/>
            <ac:spMk id="29" creationId="{4DE2F364-78B4-1BE4-AA1B-76B6D33E0E6B}"/>
          </ac:spMkLst>
        </pc:spChg>
        <pc:spChg chg="mod">
          <ac:chgData name="Braidan Duffy" userId="8ec18d3d-6fdf-489b-8ea9-501a0a9031aa" providerId="ADAL" clId="{16D3E9A5-74B4-4D91-89A1-B4E6CC1948C3}" dt="2023-03-26T20:46:41.453" v="20091" actId="1076"/>
          <ac:spMkLst>
            <pc:docMk/>
            <pc:sldMk cId="2883783015" sldId="422"/>
            <ac:spMk id="30" creationId="{AB56DE1E-702B-44E3-49B2-7DCDB8BD9FB2}"/>
          </ac:spMkLst>
        </pc:spChg>
        <pc:cxnChg chg="add mod">
          <ac:chgData name="Braidan Duffy" userId="8ec18d3d-6fdf-489b-8ea9-501a0a9031aa" providerId="ADAL" clId="{16D3E9A5-74B4-4D91-89A1-B4E6CC1948C3}" dt="2023-03-26T20:50:04.771" v="20099" actId="1076"/>
          <ac:cxnSpMkLst>
            <pc:docMk/>
            <pc:sldMk cId="2883783015" sldId="422"/>
            <ac:cxnSpMk id="6" creationId="{9335C47F-1289-0092-47B9-F7112D17FD54}"/>
          </ac:cxnSpMkLst>
        </pc:cxnChg>
        <pc:cxnChg chg="mod">
          <ac:chgData name="Braidan Duffy" userId="8ec18d3d-6fdf-489b-8ea9-501a0a9031aa" providerId="ADAL" clId="{16D3E9A5-74B4-4D91-89A1-B4E6CC1948C3}" dt="2023-03-26T20:41:56.013" v="19941" actId="1076"/>
          <ac:cxnSpMkLst>
            <pc:docMk/>
            <pc:sldMk cId="2883783015" sldId="422"/>
            <ac:cxnSpMk id="20" creationId="{2A0CCCC8-9FAB-90ED-302A-AF725EBF321B}"/>
          </ac:cxnSpMkLst>
        </pc:cxnChg>
        <pc:cxnChg chg="mod">
          <ac:chgData name="Braidan Duffy" userId="8ec18d3d-6fdf-489b-8ea9-501a0a9031aa" providerId="ADAL" clId="{16D3E9A5-74B4-4D91-89A1-B4E6CC1948C3}" dt="2023-03-26T20:41:56.013" v="19941" actId="1076"/>
          <ac:cxnSpMkLst>
            <pc:docMk/>
            <pc:sldMk cId="2883783015" sldId="422"/>
            <ac:cxnSpMk id="22" creationId="{B733A20A-C849-3362-A166-6E87D07E37CF}"/>
          </ac:cxnSpMkLst>
        </pc:cxnChg>
      </pc:sldChg>
      <pc:sldChg chg="addSp modSp add del mod">
        <pc:chgData name="Braidan Duffy" userId="8ec18d3d-6fdf-489b-8ea9-501a0a9031aa" providerId="ADAL" clId="{16D3E9A5-74B4-4D91-89A1-B4E6CC1948C3}" dt="2023-03-26T20:41:22.701" v="19891" actId="47"/>
        <pc:sldMkLst>
          <pc:docMk/>
          <pc:sldMk cId="3825478811" sldId="422"/>
        </pc:sldMkLst>
        <pc:spChg chg="mod">
          <ac:chgData name="Braidan Duffy" userId="8ec18d3d-6fdf-489b-8ea9-501a0a9031aa" providerId="ADAL" clId="{16D3E9A5-74B4-4D91-89A1-B4E6CC1948C3}" dt="2023-03-26T20:23:36.660" v="19816" actId="20577"/>
          <ac:spMkLst>
            <pc:docMk/>
            <pc:sldMk cId="3825478811" sldId="422"/>
            <ac:spMk id="2" creationId="{F89D7930-885F-F069-4B18-B81630602DD1}"/>
          </ac:spMkLst>
        </pc:spChg>
        <pc:spChg chg="mod">
          <ac:chgData name="Braidan Duffy" userId="8ec18d3d-6fdf-489b-8ea9-501a0a9031aa" providerId="ADAL" clId="{16D3E9A5-74B4-4D91-89A1-B4E6CC1948C3}" dt="2023-03-26T20:23:49.397" v="19864" actId="20577"/>
          <ac:spMkLst>
            <pc:docMk/>
            <pc:sldMk cId="3825478811" sldId="422"/>
            <ac:spMk id="3" creationId="{8786C703-C3C4-19FC-FA87-F7256E44F565}"/>
          </ac:spMkLst>
        </pc:spChg>
        <pc:spChg chg="add mod">
          <ac:chgData name="Braidan Duffy" userId="8ec18d3d-6fdf-489b-8ea9-501a0a9031aa" providerId="ADAL" clId="{16D3E9A5-74B4-4D91-89A1-B4E6CC1948C3}" dt="2023-03-26T20:38:26.760" v="19883" actId="208"/>
          <ac:spMkLst>
            <pc:docMk/>
            <pc:sldMk cId="3825478811" sldId="422"/>
            <ac:spMk id="10" creationId="{06732679-222A-885F-838B-655EDEC663C0}"/>
          </ac:spMkLst>
        </pc:spChg>
        <pc:spChg chg="mod">
          <ac:chgData name="Braidan Duffy" userId="8ec18d3d-6fdf-489b-8ea9-501a0a9031aa" providerId="ADAL" clId="{16D3E9A5-74B4-4D91-89A1-B4E6CC1948C3}" dt="2023-03-26T20:37:52.912" v="19875" actId="1076"/>
          <ac:spMkLst>
            <pc:docMk/>
            <pc:sldMk cId="3825478811" sldId="422"/>
            <ac:spMk id="12" creationId="{4088E3B5-A623-0D4C-B1D6-05925E309A20}"/>
          </ac:spMkLst>
        </pc:spChg>
        <pc:spChg chg="mod">
          <ac:chgData name="Braidan Duffy" userId="8ec18d3d-6fdf-489b-8ea9-501a0a9031aa" providerId="ADAL" clId="{16D3E9A5-74B4-4D91-89A1-B4E6CC1948C3}" dt="2023-03-26T20:37:55.911" v="19876" actId="1076"/>
          <ac:spMkLst>
            <pc:docMk/>
            <pc:sldMk cId="3825478811" sldId="422"/>
            <ac:spMk id="14" creationId="{4247E8E2-4C93-486A-6449-D6F1B0172D58}"/>
          </ac:spMkLst>
        </pc:spChg>
        <pc:spChg chg="mod">
          <ac:chgData name="Braidan Duffy" userId="8ec18d3d-6fdf-489b-8ea9-501a0a9031aa" providerId="ADAL" clId="{16D3E9A5-74B4-4D91-89A1-B4E6CC1948C3}" dt="2023-03-26T20:36:23.698" v="19866" actId="1076"/>
          <ac:spMkLst>
            <pc:docMk/>
            <pc:sldMk cId="3825478811" sldId="422"/>
            <ac:spMk id="23" creationId="{B6D6618F-8F33-A08A-F676-504CBA112344}"/>
          </ac:spMkLst>
        </pc:spChg>
        <pc:spChg chg="mod">
          <ac:chgData name="Braidan Duffy" userId="8ec18d3d-6fdf-489b-8ea9-501a0a9031aa" providerId="ADAL" clId="{16D3E9A5-74B4-4D91-89A1-B4E6CC1948C3}" dt="2023-03-26T20:37:13.258" v="19868" actId="1076"/>
          <ac:spMkLst>
            <pc:docMk/>
            <pc:sldMk cId="3825478811" sldId="422"/>
            <ac:spMk id="24" creationId="{6F5365D5-EE42-F6B6-36AB-63EC97B5C416}"/>
          </ac:spMkLst>
        </pc:spChg>
        <pc:spChg chg="mod">
          <ac:chgData name="Braidan Duffy" userId="8ec18d3d-6fdf-489b-8ea9-501a0a9031aa" providerId="ADAL" clId="{16D3E9A5-74B4-4D91-89A1-B4E6CC1948C3}" dt="2023-03-26T20:36:23.698" v="19866" actId="1076"/>
          <ac:spMkLst>
            <pc:docMk/>
            <pc:sldMk cId="3825478811" sldId="422"/>
            <ac:spMk id="27" creationId="{9B374D45-F0CA-5771-63B3-FBFCBDA6FD16}"/>
          </ac:spMkLst>
        </pc:spChg>
        <pc:spChg chg="mod">
          <ac:chgData name="Braidan Duffy" userId="8ec18d3d-6fdf-489b-8ea9-501a0a9031aa" providerId="ADAL" clId="{16D3E9A5-74B4-4D91-89A1-B4E6CC1948C3}" dt="2023-03-26T20:36:23.698" v="19866" actId="1076"/>
          <ac:spMkLst>
            <pc:docMk/>
            <pc:sldMk cId="3825478811" sldId="422"/>
            <ac:spMk id="29" creationId="{4DE2F364-78B4-1BE4-AA1B-76B6D33E0E6B}"/>
          </ac:spMkLst>
        </pc:spChg>
        <pc:cxnChg chg="mod">
          <ac:chgData name="Braidan Duffy" userId="8ec18d3d-6fdf-489b-8ea9-501a0a9031aa" providerId="ADAL" clId="{16D3E9A5-74B4-4D91-89A1-B4E6CC1948C3}" dt="2023-03-26T20:37:19.352" v="19869" actId="14100"/>
          <ac:cxnSpMkLst>
            <pc:docMk/>
            <pc:sldMk cId="3825478811" sldId="422"/>
            <ac:cxnSpMk id="5" creationId="{D2ABB92F-6904-43F1-9B64-C49F2B349939}"/>
          </ac:cxnSpMkLst>
        </pc:cxnChg>
        <pc:cxnChg chg="mod">
          <ac:chgData name="Braidan Duffy" userId="8ec18d3d-6fdf-489b-8ea9-501a0a9031aa" providerId="ADAL" clId="{16D3E9A5-74B4-4D91-89A1-B4E6CC1948C3}" dt="2023-03-26T20:37:09.016" v="19867" actId="14100"/>
          <ac:cxnSpMkLst>
            <pc:docMk/>
            <pc:sldMk cId="3825478811" sldId="422"/>
            <ac:cxnSpMk id="20" creationId="{2A0CCCC8-9FAB-90ED-302A-AF725EBF321B}"/>
          </ac:cxnSpMkLst>
        </pc:cxnChg>
        <pc:cxnChg chg="mod">
          <ac:chgData name="Braidan Duffy" userId="8ec18d3d-6fdf-489b-8ea9-501a0a9031aa" providerId="ADAL" clId="{16D3E9A5-74B4-4D91-89A1-B4E6CC1948C3}" dt="2023-03-26T20:36:23.698" v="19866" actId="1076"/>
          <ac:cxnSpMkLst>
            <pc:docMk/>
            <pc:sldMk cId="3825478811" sldId="422"/>
            <ac:cxnSpMk id="22" creationId="{B733A20A-C849-3362-A166-6E87D07E37CF}"/>
          </ac:cxnSpMkLst>
        </pc:cxnChg>
      </pc:sldChg>
      <pc:sldChg chg="add del">
        <pc:chgData name="Braidan Duffy" userId="8ec18d3d-6fdf-489b-8ea9-501a0a9031aa" providerId="ADAL" clId="{16D3E9A5-74B4-4D91-89A1-B4E6CC1948C3}" dt="2023-03-26T20:45:54.741" v="20068"/>
        <pc:sldMkLst>
          <pc:docMk/>
          <pc:sldMk cId="1277055434" sldId="423"/>
        </pc:sldMkLst>
      </pc:sldChg>
      <pc:sldChg chg="addSp modSp new mod">
        <pc:chgData name="Braidan Duffy" userId="8ec18d3d-6fdf-489b-8ea9-501a0a9031aa" providerId="ADAL" clId="{16D3E9A5-74B4-4D91-89A1-B4E6CC1948C3}" dt="2023-03-26T21:02:59.530" v="20910" actId="1076"/>
        <pc:sldMkLst>
          <pc:docMk/>
          <pc:sldMk cId="3439784916" sldId="423"/>
        </pc:sldMkLst>
        <pc:spChg chg="mod">
          <ac:chgData name="Braidan Duffy" userId="8ec18d3d-6fdf-489b-8ea9-501a0a9031aa" providerId="ADAL" clId="{16D3E9A5-74B4-4D91-89A1-B4E6CC1948C3}" dt="2023-03-26T20:57:38.938" v="20446" actId="20577"/>
          <ac:spMkLst>
            <pc:docMk/>
            <pc:sldMk cId="3439784916" sldId="423"/>
            <ac:spMk id="2" creationId="{AB7CF374-9AC0-1A07-F005-02C56B0B529E}"/>
          </ac:spMkLst>
        </pc:spChg>
        <pc:spChg chg="mod">
          <ac:chgData name="Braidan Duffy" userId="8ec18d3d-6fdf-489b-8ea9-501a0a9031aa" providerId="ADAL" clId="{16D3E9A5-74B4-4D91-89A1-B4E6CC1948C3}" dt="2023-03-26T20:59:09.476" v="20655" actId="20577"/>
          <ac:spMkLst>
            <pc:docMk/>
            <pc:sldMk cId="3439784916" sldId="423"/>
            <ac:spMk id="3" creationId="{2AC4E5EA-3953-1726-5D47-A7F602E9EF6D}"/>
          </ac:spMkLst>
        </pc:spChg>
        <pc:spChg chg="add mod">
          <ac:chgData name="Braidan Duffy" userId="8ec18d3d-6fdf-489b-8ea9-501a0a9031aa" providerId="ADAL" clId="{16D3E9A5-74B4-4D91-89A1-B4E6CC1948C3}" dt="2023-03-26T21:01:08.635" v="20764" actId="20577"/>
          <ac:spMkLst>
            <pc:docMk/>
            <pc:sldMk cId="3439784916" sldId="423"/>
            <ac:spMk id="4" creationId="{1178F166-AD89-8C43-C0CB-E2F55EEDC45C}"/>
          </ac:spMkLst>
        </pc:spChg>
        <pc:spChg chg="add mod">
          <ac:chgData name="Braidan Duffy" userId="8ec18d3d-6fdf-489b-8ea9-501a0a9031aa" providerId="ADAL" clId="{16D3E9A5-74B4-4D91-89A1-B4E6CC1948C3}" dt="2023-03-26T21:02:00.168" v="20833" actId="1076"/>
          <ac:spMkLst>
            <pc:docMk/>
            <pc:sldMk cId="3439784916" sldId="423"/>
            <ac:spMk id="5" creationId="{AD0FFD50-2516-CAA7-EA7B-946DB04E51F0}"/>
          </ac:spMkLst>
        </pc:spChg>
        <pc:spChg chg="add mod">
          <ac:chgData name="Braidan Duffy" userId="8ec18d3d-6fdf-489b-8ea9-501a0a9031aa" providerId="ADAL" clId="{16D3E9A5-74B4-4D91-89A1-B4E6CC1948C3}" dt="2023-03-26T21:02:59.530" v="20910" actId="1076"/>
          <ac:spMkLst>
            <pc:docMk/>
            <pc:sldMk cId="3439784916" sldId="423"/>
            <ac:spMk id="6" creationId="{32D199E7-6FDE-B732-A2BA-311C1CFD05E5}"/>
          </ac:spMkLst>
        </pc:spChg>
      </pc:sldChg>
      <pc:sldChg chg="add del">
        <pc:chgData name="Braidan Duffy" userId="8ec18d3d-6fdf-489b-8ea9-501a0a9031aa" providerId="ADAL" clId="{16D3E9A5-74B4-4D91-89A1-B4E6CC1948C3}" dt="2023-03-26T20:45:46.972" v="20065"/>
        <pc:sldMkLst>
          <pc:docMk/>
          <pc:sldMk cId="3616393984" sldId="423"/>
        </pc:sldMkLst>
      </pc:sldChg>
      <pc:sldChg chg="addSp modSp new mod">
        <pc:chgData name="Braidan Duffy" userId="8ec18d3d-6fdf-489b-8ea9-501a0a9031aa" providerId="ADAL" clId="{16D3E9A5-74B4-4D91-89A1-B4E6CC1948C3}" dt="2023-03-26T21:07:30.352" v="21487" actId="1076"/>
        <pc:sldMkLst>
          <pc:docMk/>
          <pc:sldMk cId="1041299573" sldId="424"/>
        </pc:sldMkLst>
        <pc:spChg chg="mod">
          <ac:chgData name="Braidan Duffy" userId="8ec18d3d-6fdf-489b-8ea9-501a0a9031aa" providerId="ADAL" clId="{16D3E9A5-74B4-4D91-89A1-B4E6CC1948C3}" dt="2023-03-26T21:03:17.294" v="20948" actId="20577"/>
          <ac:spMkLst>
            <pc:docMk/>
            <pc:sldMk cId="1041299573" sldId="424"/>
            <ac:spMk id="2" creationId="{7259FAE4-912B-932C-F797-6EA8B4BFA378}"/>
          </ac:spMkLst>
        </pc:spChg>
        <pc:spChg chg="mod">
          <ac:chgData name="Braidan Duffy" userId="8ec18d3d-6fdf-489b-8ea9-501a0a9031aa" providerId="ADAL" clId="{16D3E9A5-74B4-4D91-89A1-B4E6CC1948C3}" dt="2023-03-26T21:06:56.454" v="21450" actId="20577"/>
          <ac:spMkLst>
            <pc:docMk/>
            <pc:sldMk cId="1041299573" sldId="424"/>
            <ac:spMk id="3" creationId="{9F954AA9-DAD4-9586-6675-68A055719B9A}"/>
          </ac:spMkLst>
        </pc:spChg>
        <pc:spChg chg="add mod">
          <ac:chgData name="Braidan Duffy" userId="8ec18d3d-6fdf-489b-8ea9-501a0a9031aa" providerId="ADAL" clId="{16D3E9A5-74B4-4D91-89A1-B4E6CC1948C3}" dt="2023-03-26T21:06:06.854" v="21343" actId="403"/>
          <ac:spMkLst>
            <pc:docMk/>
            <pc:sldMk cId="1041299573" sldId="424"/>
            <ac:spMk id="4" creationId="{BA3FDEF1-23E5-E5D0-03F8-778FF23F6015}"/>
          </ac:spMkLst>
        </pc:spChg>
        <pc:spChg chg="add mod">
          <ac:chgData name="Braidan Duffy" userId="8ec18d3d-6fdf-489b-8ea9-501a0a9031aa" providerId="ADAL" clId="{16D3E9A5-74B4-4D91-89A1-B4E6CC1948C3}" dt="2023-03-26T21:06:48.452" v="21448" actId="1076"/>
          <ac:spMkLst>
            <pc:docMk/>
            <pc:sldMk cId="1041299573" sldId="424"/>
            <ac:spMk id="5" creationId="{8F202068-7C9C-4A46-FCEC-D4C8B313ECDC}"/>
          </ac:spMkLst>
        </pc:spChg>
        <pc:spChg chg="add mod">
          <ac:chgData name="Braidan Duffy" userId="8ec18d3d-6fdf-489b-8ea9-501a0a9031aa" providerId="ADAL" clId="{16D3E9A5-74B4-4D91-89A1-B4E6CC1948C3}" dt="2023-03-26T21:07:30.352" v="21487" actId="1076"/>
          <ac:spMkLst>
            <pc:docMk/>
            <pc:sldMk cId="1041299573" sldId="424"/>
            <ac:spMk id="6" creationId="{D0602041-D51A-F1AD-F1EB-BA10A4E8FBED}"/>
          </ac:spMkLst>
        </pc:spChg>
      </pc:sldChg>
      <pc:sldChg chg="addSp delSp modSp new mod setBg">
        <pc:chgData name="Braidan Duffy" userId="8ec18d3d-6fdf-489b-8ea9-501a0a9031aa" providerId="ADAL" clId="{16D3E9A5-74B4-4D91-89A1-B4E6CC1948C3}" dt="2023-03-26T21:08:34.702" v="21490" actId="26606"/>
        <pc:sldMkLst>
          <pc:docMk/>
          <pc:sldMk cId="3390768607" sldId="425"/>
        </pc:sldMkLst>
        <pc:spChg chg="del">
          <ac:chgData name="Braidan Duffy" userId="8ec18d3d-6fdf-489b-8ea9-501a0a9031aa" providerId="ADAL" clId="{16D3E9A5-74B4-4D91-89A1-B4E6CC1948C3}" dt="2023-03-26T21:08:34.702" v="21490" actId="26606"/>
          <ac:spMkLst>
            <pc:docMk/>
            <pc:sldMk cId="3390768607" sldId="425"/>
            <ac:spMk id="2" creationId="{C54A07B9-9579-E5E6-7BB0-9A00C323AF35}"/>
          </ac:spMkLst>
        </pc:spChg>
        <pc:spChg chg="del">
          <ac:chgData name="Braidan Duffy" userId="8ec18d3d-6fdf-489b-8ea9-501a0a9031aa" providerId="ADAL" clId="{16D3E9A5-74B4-4D91-89A1-B4E6CC1948C3}" dt="2023-03-26T21:08:34.702" v="21490" actId="26606"/>
          <ac:spMkLst>
            <pc:docMk/>
            <pc:sldMk cId="3390768607" sldId="425"/>
            <ac:spMk id="3" creationId="{D4F7A667-142E-65E3-DBB3-2A5E5584D11D}"/>
          </ac:spMkLst>
        </pc:spChg>
        <pc:picChg chg="add mod">
          <ac:chgData name="Braidan Duffy" userId="8ec18d3d-6fdf-489b-8ea9-501a0a9031aa" providerId="ADAL" clId="{16D3E9A5-74B4-4D91-89A1-B4E6CC1948C3}" dt="2023-03-26T21:08:34.702" v="21490" actId="26606"/>
          <ac:picMkLst>
            <pc:docMk/>
            <pc:sldMk cId="3390768607" sldId="425"/>
            <ac:picMk id="1026" creationId="{A65D937C-8FAA-29BE-CC4E-B67AA1FF9808}"/>
          </ac:picMkLst>
        </pc:picChg>
      </pc:sldChg>
      <pc:sldChg chg="addSp modSp new mod">
        <pc:chgData name="Braidan Duffy" userId="8ec18d3d-6fdf-489b-8ea9-501a0a9031aa" providerId="ADAL" clId="{16D3E9A5-74B4-4D91-89A1-B4E6CC1948C3}" dt="2023-04-02T18:44:27.311" v="22056" actId="20577"/>
        <pc:sldMkLst>
          <pc:docMk/>
          <pc:sldMk cId="1062495060" sldId="426"/>
        </pc:sldMkLst>
        <pc:spChg chg="mod">
          <ac:chgData name="Braidan Duffy" userId="8ec18d3d-6fdf-489b-8ea9-501a0a9031aa" providerId="ADAL" clId="{16D3E9A5-74B4-4D91-89A1-B4E6CC1948C3}" dt="2023-04-02T18:39:05.169" v="21765" actId="20577"/>
          <ac:spMkLst>
            <pc:docMk/>
            <pc:sldMk cId="1062495060" sldId="426"/>
            <ac:spMk id="2" creationId="{F6651CCE-22A8-2FC1-4916-C00127F6FE58}"/>
          </ac:spMkLst>
        </pc:spChg>
        <pc:spChg chg="mod">
          <ac:chgData name="Braidan Duffy" userId="8ec18d3d-6fdf-489b-8ea9-501a0a9031aa" providerId="ADAL" clId="{16D3E9A5-74B4-4D91-89A1-B4E6CC1948C3}" dt="2023-04-02T18:40:59.548" v="21863" actId="20577"/>
          <ac:spMkLst>
            <pc:docMk/>
            <pc:sldMk cId="1062495060" sldId="426"/>
            <ac:spMk id="3" creationId="{7B72202C-A63A-ED30-5BFA-EF360861B214}"/>
          </ac:spMkLst>
        </pc:spChg>
        <pc:spChg chg="add mod">
          <ac:chgData name="Braidan Duffy" userId="8ec18d3d-6fdf-489b-8ea9-501a0a9031aa" providerId="ADAL" clId="{16D3E9A5-74B4-4D91-89A1-B4E6CC1948C3}" dt="2023-04-02T18:44:27.311" v="22056" actId="20577"/>
          <ac:spMkLst>
            <pc:docMk/>
            <pc:sldMk cId="1062495060" sldId="426"/>
            <ac:spMk id="4" creationId="{265C541E-54A5-7338-3070-8E6934F24F01}"/>
          </ac:spMkLst>
        </pc:spChg>
        <pc:picChg chg="add mod">
          <ac:chgData name="Braidan Duffy" userId="8ec18d3d-6fdf-489b-8ea9-501a0a9031aa" providerId="ADAL" clId="{16D3E9A5-74B4-4D91-89A1-B4E6CC1948C3}" dt="2023-04-02T18:41:46.590" v="21866" actId="1076"/>
          <ac:picMkLst>
            <pc:docMk/>
            <pc:sldMk cId="1062495060" sldId="426"/>
            <ac:picMk id="1026" creationId="{576B006B-6BB3-E4E4-5634-C0B76CA5F504}"/>
          </ac:picMkLst>
        </pc:picChg>
      </pc:sldChg>
      <pc:sldChg chg="addSp delSp modSp new mod">
        <pc:chgData name="Braidan Duffy" userId="8ec18d3d-6fdf-489b-8ea9-501a0a9031aa" providerId="ADAL" clId="{16D3E9A5-74B4-4D91-89A1-B4E6CC1948C3}" dt="2023-04-02T18:49:17.333" v="22397" actId="20577"/>
        <pc:sldMkLst>
          <pc:docMk/>
          <pc:sldMk cId="3698097436" sldId="427"/>
        </pc:sldMkLst>
        <pc:spChg chg="mod">
          <ac:chgData name="Braidan Duffy" userId="8ec18d3d-6fdf-489b-8ea9-501a0a9031aa" providerId="ADAL" clId="{16D3E9A5-74B4-4D91-89A1-B4E6CC1948C3}" dt="2023-04-02T18:45:23.424" v="22068" actId="27636"/>
          <ac:spMkLst>
            <pc:docMk/>
            <pc:sldMk cId="3698097436" sldId="427"/>
            <ac:spMk id="2" creationId="{D5E86FB0-CE19-2575-7512-664F62D9FD0D}"/>
          </ac:spMkLst>
        </pc:spChg>
        <pc:spChg chg="mod">
          <ac:chgData name="Braidan Duffy" userId="8ec18d3d-6fdf-489b-8ea9-501a0a9031aa" providerId="ADAL" clId="{16D3E9A5-74B4-4D91-89A1-B4E6CC1948C3}" dt="2023-04-02T18:49:17.333" v="22397" actId="20577"/>
          <ac:spMkLst>
            <pc:docMk/>
            <pc:sldMk cId="3698097436" sldId="427"/>
            <ac:spMk id="3" creationId="{FE602DFF-02FD-3760-037A-8C6B5F5945AB}"/>
          </ac:spMkLst>
        </pc:spChg>
        <pc:spChg chg="add del">
          <ac:chgData name="Braidan Duffy" userId="8ec18d3d-6fdf-489b-8ea9-501a0a9031aa" providerId="ADAL" clId="{16D3E9A5-74B4-4D91-89A1-B4E6CC1948C3}" dt="2023-04-02T18:45:21.212" v="22059" actId="22"/>
          <ac:spMkLst>
            <pc:docMk/>
            <pc:sldMk cId="3698097436" sldId="427"/>
            <ac:spMk id="5" creationId="{61160D41-C492-55C3-213D-3891BFAB6985}"/>
          </ac:spMkLst>
        </pc:spChg>
      </pc:sldChg>
      <pc:sldChg chg="addSp modSp new mod">
        <pc:chgData name="Braidan Duffy" userId="8ec18d3d-6fdf-489b-8ea9-501a0a9031aa" providerId="ADAL" clId="{16D3E9A5-74B4-4D91-89A1-B4E6CC1948C3}" dt="2023-04-02T18:58:49.626" v="23140" actId="1076"/>
        <pc:sldMkLst>
          <pc:docMk/>
          <pc:sldMk cId="2769174141" sldId="428"/>
        </pc:sldMkLst>
        <pc:spChg chg="mod">
          <ac:chgData name="Braidan Duffy" userId="8ec18d3d-6fdf-489b-8ea9-501a0a9031aa" providerId="ADAL" clId="{16D3E9A5-74B4-4D91-89A1-B4E6CC1948C3}" dt="2023-04-02T18:51:03.358" v="22400" actId="27636"/>
          <ac:spMkLst>
            <pc:docMk/>
            <pc:sldMk cId="2769174141" sldId="428"/>
            <ac:spMk id="2" creationId="{F34F931E-00A4-0135-1390-5493442EA85A}"/>
          </ac:spMkLst>
        </pc:spChg>
        <pc:spChg chg="mod">
          <ac:chgData name="Braidan Duffy" userId="8ec18d3d-6fdf-489b-8ea9-501a0a9031aa" providerId="ADAL" clId="{16D3E9A5-74B4-4D91-89A1-B4E6CC1948C3}" dt="2023-04-02T18:56:49.264" v="22931" actId="20577"/>
          <ac:spMkLst>
            <pc:docMk/>
            <pc:sldMk cId="2769174141" sldId="428"/>
            <ac:spMk id="3" creationId="{D2DACEE5-CD95-492F-9DE6-F5294E927428}"/>
          </ac:spMkLst>
        </pc:spChg>
        <pc:spChg chg="add mod">
          <ac:chgData name="Braidan Duffy" userId="8ec18d3d-6fdf-489b-8ea9-501a0a9031aa" providerId="ADAL" clId="{16D3E9A5-74B4-4D91-89A1-B4E6CC1948C3}" dt="2023-04-02T18:58:49.626" v="23140" actId="1076"/>
          <ac:spMkLst>
            <pc:docMk/>
            <pc:sldMk cId="2769174141" sldId="428"/>
            <ac:spMk id="4" creationId="{FD75FA08-4E80-BAD2-0A94-1AC0CF040F9F}"/>
          </ac:spMkLst>
        </pc:spChg>
      </pc:sldChg>
      <pc:sldChg chg="modSp new mod">
        <pc:chgData name="Braidan Duffy" userId="8ec18d3d-6fdf-489b-8ea9-501a0a9031aa" providerId="ADAL" clId="{16D3E9A5-74B4-4D91-89A1-B4E6CC1948C3}" dt="2023-04-02T19:01:07.132" v="23544" actId="20577"/>
        <pc:sldMkLst>
          <pc:docMk/>
          <pc:sldMk cId="1359917624" sldId="429"/>
        </pc:sldMkLst>
        <pc:spChg chg="mod">
          <ac:chgData name="Braidan Duffy" userId="8ec18d3d-6fdf-489b-8ea9-501a0a9031aa" providerId="ADAL" clId="{16D3E9A5-74B4-4D91-89A1-B4E6CC1948C3}" dt="2023-04-02T18:58:56.282" v="23142" actId="27636"/>
          <ac:spMkLst>
            <pc:docMk/>
            <pc:sldMk cId="1359917624" sldId="429"/>
            <ac:spMk id="2" creationId="{439E3510-F12C-2015-C032-6D17DF025BFC}"/>
          </ac:spMkLst>
        </pc:spChg>
        <pc:spChg chg="mod">
          <ac:chgData name="Braidan Duffy" userId="8ec18d3d-6fdf-489b-8ea9-501a0a9031aa" providerId="ADAL" clId="{16D3E9A5-74B4-4D91-89A1-B4E6CC1948C3}" dt="2023-04-02T19:01:07.132" v="23544" actId="20577"/>
          <ac:spMkLst>
            <pc:docMk/>
            <pc:sldMk cId="1359917624" sldId="429"/>
            <ac:spMk id="3" creationId="{DD9B36BD-A9B7-38A4-1FFF-1EE5A0B42288}"/>
          </ac:spMkLst>
        </pc:spChg>
      </pc:sldChg>
      <pc:sldChg chg="addSp modSp new mod">
        <pc:chgData name="Braidan Duffy" userId="8ec18d3d-6fdf-489b-8ea9-501a0a9031aa" providerId="ADAL" clId="{16D3E9A5-74B4-4D91-89A1-B4E6CC1948C3}" dt="2023-04-02T19:06:00.271" v="24091" actId="1076"/>
        <pc:sldMkLst>
          <pc:docMk/>
          <pc:sldMk cId="1306458793" sldId="430"/>
        </pc:sldMkLst>
        <pc:spChg chg="mod">
          <ac:chgData name="Braidan Duffy" userId="8ec18d3d-6fdf-489b-8ea9-501a0a9031aa" providerId="ADAL" clId="{16D3E9A5-74B4-4D91-89A1-B4E6CC1948C3}" dt="2023-04-02T19:01:35.556" v="23547" actId="27636"/>
          <ac:spMkLst>
            <pc:docMk/>
            <pc:sldMk cId="1306458793" sldId="430"/>
            <ac:spMk id="2" creationId="{3AC998AE-8C42-1F4A-9C44-BC23363A642C}"/>
          </ac:spMkLst>
        </pc:spChg>
        <pc:spChg chg="mod">
          <ac:chgData name="Braidan Duffy" userId="8ec18d3d-6fdf-489b-8ea9-501a0a9031aa" providerId="ADAL" clId="{16D3E9A5-74B4-4D91-89A1-B4E6CC1948C3}" dt="2023-04-02T19:04:27.580" v="24012" actId="20577"/>
          <ac:spMkLst>
            <pc:docMk/>
            <pc:sldMk cId="1306458793" sldId="430"/>
            <ac:spMk id="3" creationId="{5A55DE1C-6DE3-4BB0-A21D-22D55991877F}"/>
          </ac:spMkLst>
        </pc:spChg>
        <pc:spChg chg="add mod">
          <ac:chgData name="Braidan Duffy" userId="8ec18d3d-6fdf-489b-8ea9-501a0a9031aa" providerId="ADAL" clId="{16D3E9A5-74B4-4D91-89A1-B4E6CC1948C3}" dt="2023-04-02T19:05:23.181" v="24019" actId="208"/>
          <ac:spMkLst>
            <pc:docMk/>
            <pc:sldMk cId="1306458793" sldId="430"/>
            <ac:spMk id="4" creationId="{B7662B56-B67C-6242-ED41-B40FBD211DFD}"/>
          </ac:spMkLst>
        </pc:spChg>
        <pc:spChg chg="add mod">
          <ac:chgData name="Braidan Duffy" userId="8ec18d3d-6fdf-489b-8ea9-501a0a9031aa" providerId="ADAL" clId="{16D3E9A5-74B4-4D91-89A1-B4E6CC1948C3}" dt="2023-04-02T19:06:00.271" v="24091" actId="1076"/>
          <ac:spMkLst>
            <pc:docMk/>
            <pc:sldMk cId="1306458793" sldId="430"/>
            <ac:spMk id="5" creationId="{DC22F069-547D-792B-A442-DAB7E584A4F8}"/>
          </ac:spMkLst>
        </pc:spChg>
      </pc:sldChg>
      <pc:sldChg chg="addSp delSp modSp new mod">
        <pc:chgData name="Braidan Duffy" userId="8ec18d3d-6fdf-489b-8ea9-501a0a9031aa" providerId="ADAL" clId="{16D3E9A5-74B4-4D91-89A1-B4E6CC1948C3}" dt="2023-04-02T19:40:19.233" v="25021" actId="20577"/>
        <pc:sldMkLst>
          <pc:docMk/>
          <pc:sldMk cId="3954299857" sldId="431"/>
        </pc:sldMkLst>
        <pc:spChg chg="mod">
          <ac:chgData name="Braidan Duffy" userId="8ec18d3d-6fdf-489b-8ea9-501a0a9031aa" providerId="ADAL" clId="{16D3E9A5-74B4-4D91-89A1-B4E6CC1948C3}" dt="2023-04-02T19:06:18.592" v="24096" actId="27636"/>
          <ac:spMkLst>
            <pc:docMk/>
            <pc:sldMk cId="3954299857" sldId="431"/>
            <ac:spMk id="2" creationId="{9946F9E2-1D34-8340-E002-8C23DB47EEA8}"/>
          </ac:spMkLst>
        </pc:spChg>
        <pc:spChg chg="mod">
          <ac:chgData name="Braidan Duffy" userId="8ec18d3d-6fdf-489b-8ea9-501a0a9031aa" providerId="ADAL" clId="{16D3E9A5-74B4-4D91-89A1-B4E6CC1948C3}" dt="2023-04-02T19:40:19.233" v="25021" actId="20577"/>
          <ac:spMkLst>
            <pc:docMk/>
            <pc:sldMk cId="3954299857" sldId="431"/>
            <ac:spMk id="3" creationId="{37225CAC-6A9D-7C10-29F9-3EE06389EB0C}"/>
          </ac:spMkLst>
        </pc:spChg>
        <pc:spChg chg="add del">
          <ac:chgData name="Braidan Duffy" userId="8ec18d3d-6fdf-489b-8ea9-501a0a9031aa" providerId="ADAL" clId="{16D3E9A5-74B4-4D91-89A1-B4E6CC1948C3}" dt="2023-04-02T19:06:18.087" v="24094" actId="22"/>
          <ac:spMkLst>
            <pc:docMk/>
            <pc:sldMk cId="3954299857" sldId="431"/>
            <ac:spMk id="5" creationId="{9ECF153F-2C26-B8C4-0541-22BFAC8F80D0}"/>
          </ac:spMkLst>
        </pc:spChg>
      </pc:sldChg>
      <pc:sldChg chg="addSp delSp modSp new mod ord setBg modClrScheme chgLayout">
        <pc:chgData name="Braidan Duffy" userId="8ec18d3d-6fdf-489b-8ea9-501a0a9031aa" providerId="ADAL" clId="{16D3E9A5-74B4-4D91-89A1-B4E6CC1948C3}" dt="2023-04-02T19:13:36.660" v="24478" actId="404"/>
        <pc:sldMkLst>
          <pc:docMk/>
          <pc:sldMk cId="2296747570" sldId="432"/>
        </pc:sldMkLst>
        <pc:spChg chg="del mod ord">
          <ac:chgData name="Braidan Duffy" userId="8ec18d3d-6fdf-489b-8ea9-501a0a9031aa" providerId="ADAL" clId="{16D3E9A5-74B4-4D91-89A1-B4E6CC1948C3}" dt="2023-04-02T19:13:20.864" v="24444" actId="700"/>
          <ac:spMkLst>
            <pc:docMk/>
            <pc:sldMk cId="2296747570" sldId="432"/>
            <ac:spMk id="2" creationId="{2D97D5B4-19BB-2F14-7C71-DDE2862D5C1B}"/>
          </ac:spMkLst>
        </pc:spChg>
        <pc:spChg chg="del mod ord">
          <ac:chgData name="Braidan Duffy" userId="8ec18d3d-6fdf-489b-8ea9-501a0a9031aa" providerId="ADAL" clId="{16D3E9A5-74B4-4D91-89A1-B4E6CC1948C3}" dt="2023-04-02T19:13:20.864" v="24444" actId="700"/>
          <ac:spMkLst>
            <pc:docMk/>
            <pc:sldMk cId="2296747570" sldId="432"/>
            <ac:spMk id="3" creationId="{0C0E513C-CD81-C7E9-A13D-C4876DB652AC}"/>
          </ac:spMkLst>
        </pc:spChg>
        <pc:spChg chg="add mod ord">
          <ac:chgData name="Braidan Duffy" userId="8ec18d3d-6fdf-489b-8ea9-501a0a9031aa" providerId="ADAL" clId="{16D3E9A5-74B4-4D91-89A1-B4E6CC1948C3}" dt="2023-04-02T19:13:36.660" v="24478" actId="404"/>
          <ac:spMkLst>
            <pc:docMk/>
            <pc:sldMk cId="2296747570" sldId="432"/>
            <ac:spMk id="4" creationId="{FB68E451-5D14-A397-613C-D9750E24B740}"/>
          </ac:spMkLst>
        </pc:spChg>
        <pc:spChg chg="add mod ord">
          <ac:chgData name="Braidan Duffy" userId="8ec18d3d-6fdf-489b-8ea9-501a0a9031aa" providerId="ADAL" clId="{16D3E9A5-74B4-4D91-89A1-B4E6CC1948C3}" dt="2023-04-02T19:13:20.864" v="24444" actId="700"/>
          <ac:spMkLst>
            <pc:docMk/>
            <pc:sldMk cId="2296747570" sldId="432"/>
            <ac:spMk id="5" creationId="{A2947CA6-9D7C-545C-735C-1254F689EA9C}"/>
          </ac:spMkLst>
        </pc:spChg>
        <pc:picChg chg="add">
          <ac:chgData name="Braidan Duffy" userId="8ec18d3d-6fdf-489b-8ea9-501a0a9031aa" providerId="ADAL" clId="{16D3E9A5-74B4-4D91-89A1-B4E6CC1948C3}" dt="2023-04-02T19:13:32.456" v="24474" actId="26606"/>
          <ac:picMkLst>
            <pc:docMk/>
            <pc:sldMk cId="2296747570" sldId="432"/>
            <ac:picMk id="7" creationId="{5A2E6353-F5BD-5A74-DD78-389B957D0F7F}"/>
          </ac:picMkLst>
        </pc:picChg>
      </pc:sldChg>
      <pc:sldChg chg="addSp modSp new mod">
        <pc:chgData name="Braidan Duffy" userId="8ec18d3d-6fdf-489b-8ea9-501a0a9031aa" providerId="ADAL" clId="{16D3E9A5-74B4-4D91-89A1-B4E6CC1948C3}" dt="2023-04-02T21:18:32.745" v="28374" actId="20577"/>
        <pc:sldMkLst>
          <pc:docMk/>
          <pc:sldMk cId="3631299574" sldId="433"/>
        </pc:sldMkLst>
        <pc:spChg chg="mod">
          <ac:chgData name="Braidan Duffy" userId="8ec18d3d-6fdf-489b-8ea9-501a0a9031aa" providerId="ADAL" clId="{16D3E9A5-74B4-4D91-89A1-B4E6CC1948C3}" dt="2023-04-02T19:34:41.533" v="24509" actId="20577"/>
          <ac:spMkLst>
            <pc:docMk/>
            <pc:sldMk cId="3631299574" sldId="433"/>
            <ac:spMk id="2" creationId="{F931FB67-51B5-35E2-5674-31DAFE82A161}"/>
          </ac:spMkLst>
        </pc:spChg>
        <pc:spChg chg="mod">
          <ac:chgData name="Braidan Duffy" userId="8ec18d3d-6fdf-489b-8ea9-501a0a9031aa" providerId="ADAL" clId="{16D3E9A5-74B4-4D91-89A1-B4E6CC1948C3}" dt="2023-04-02T21:18:32.745" v="28374" actId="20577"/>
          <ac:spMkLst>
            <pc:docMk/>
            <pc:sldMk cId="3631299574" sldId="433"/>
            <ac:spMk id="3" creationId="{74C49132-AAFF-4E2E-8F29-F7C415C4AA6E}"/>
          </ac:spMkLst>
        </pc:spChg>
        <pc:spChg chg="add mod">
          <ac:chgData name="Braidan Duffy" userId="8ec18d3d-6fdf-489b-8ea9-501a0a9031aa" providerId="ADAL" clId="{16D3E9A5-74B4-4D91-89A1-B4E6CC1948C3}" dt="2023-04-02T21:18:27.133" v="28371" actId="20577"/>
          <ac:spMkLst>
            <pc:docMk/>
            <pc:sldMk cId="3631299574" sldId="433"/>
            <ac:spMk id="4" creationId="{41AF7FC6-AC62-5795-49D8-584BE2EB1163}"/>
          </ac:spMkLst>
        </pc:spChg>
      </pc:sldChg>
      <pc:sldChg chg="addSp delSp modSp new mod">
        <pc:chgData name="Braidan Duffy" userId="8ec18d3d-6fdf-489b-8ea9-501a0a9031aa" providerId="ADAL" clId="{16D3E9A5-74B4-4D91-89A1-B4E6CC1948C3}" dt="2023-04-02T21:08:31.822" v="27915" actId="20577"/>
        <pc:sldMkLst>
          <pc:docMk/>
          <pc:sldMk cId="376004940" sldId="434"/>
        </pc:sldMkLst>
        <pc:spChg chg="mod">
          <ac:chgData name="Braidan Duffy" userId="8ec18d3d-6fdf-489b-8ea9-501a0a9031aa" providerId="ADAL" clId="{16D3E9A5-74B4-4D91-89A1-B4E6CC1948C3}" dt="2023-04-02T19:40:56.193" v="25061" actId="20577"/>
          <ac:spMkLst>
            <pc:docMk/>
            <pc:sldMk cId="376004940" sldId="434"/>
            <ac:spMk id="2" creationId="{85A264CA-03C1-7C97-F640-C72A8B7B65E7}"/>
          </ac:spMkLst>
        </pc:spChg>
        <pc:spChg chg="del">
          <ac:chgData name="Braidan Duffy" userId="8ec18d3d-6fdf-489b-8ea9-501a0a9031aa" providerId="ADAL" clId="{16D3E9A5-74B4-4D91-89A1-B4E6CC1948C3}" dt="2023-04-02T19:41:00.192" v="25062" actId="478"/>
          <ac:spMkLst>
            <pc:docMk/>
            <pc:sldMk cId="376004940" sldId="434"/>
            <ac:spMk id="3" creationId="{D2AB3C58-A7DF-42A8-5B65-790A445068D4}"/>
          </ac:spMkLst>
        </pc:spChg>
        <pc:spChg chg="add mod">
          <ac:chgData name="Braidan Duffy" userId="8ec18d3d-6fdf-489b-8ea9-501a0a9031aa" providerId="ADAL" clId="{16D3E9A5-74B4-4D91-89A1-B4E6CC1948C3}" dt="2023-04-02T19:45:29.308" v="25087" actId="1076"/>
          <ac:spMkLst>
            <pc:docMk/>
            <pc:sldMk cId="376004940" sldId="434"/>
            <ac:spMk id="17" creationId="{5DC7AA99-D9A5-C5CB-3468-32DFAF6A2B92}"/>
          </ac:spMkLst>
        </pc:spChg>
        <pc:spChg chg="add mod">
          <ac:chgData name="Braidan Duffy" userId="8ec18d3d-6fdf-489b-8ea9-501a0a9031aa" providerId="ADAL" clId="{16D3E9A5-74B4-4D91-89A1-B4E6CC1948C3}" dt="2023-04-02T19:45:29.308" v="25087" actId="1076"/>
          <ac:spMkLst>
            <pc:docMk/>
            <pc:sldMk cId="376004940" sldId="434"/>
            <ac:spMk id="18" creationId="{D6CFD102-9962-EC65-2766-1FB28EF24C1F}"/>
          </ac:spMkLst>
        </pc:spChg>
        <pc:spChg chg="add mod">
          <ac:chgData name="Braidan Duffy" userId="8ec18d3d-6fdf-489b-8ea9-501a0a9031aa" providerId="ADAL" clId="{16D3E9A5-74B4-4D91-89A1-B4E6CC1948C3}" dt="2023-04-02T19:45:29.308" v="25087" actId="1076"/>
          <ac:spMkLst>
            <pc:docMk/>
            <pc:sldMk cId="376004940" sldId="434"/>
            <ac:spMk id="19" creationId="{0A57A8B3-30A9-3FF2-7C49-15514A849D79}"/>
          </ac:spMkLst>
        </pc:spChg>
        <pc:spChg chg="add mod">
          <ac:chgData name="Braidan Duffy" userId="8ec18d3d-6fdf-489b-8ea9-501a0a9031aa" providerId="ADAL" clId="{16D3E9A5-74B4-4D91-89A1-B4E6CC1948C3}" dt="2023-04-02T20:09:29.580" v="26273" actId="1076"/>
          <ac:spMkLst>
            <pc:docMk/>
            <pc:sldMk cId="376004940" sldId="434"/>
            <ac:spMk id="20" creationId="{AC8447F6-3FBF-40D5-A770-15E2968F1052}"/>
          </ac:spMkLst>
        </pc:spChg>
        <pc:spChg chg="add mod">
          <ac:chgData name="Braidan Duffy" userId="8ec18d3d-6fdf-489b-8ea9-501a0a9031aa" providerId="ADAL" clId="{16D3E9A5-74B4-4D91-89A1-B4E6CC1948C3}" dt="2023-04-02T19:46:00.098" v="25090" actId="1076"/>
          <ac:spMkLst>
            <pc:docMk/>
            <pc:sldMk cId="376004940" sldId="434"/>
            <ac:spMk id="21" creationId="{3584FADE-EFA0-7B1F-17A4-D49CD7D071D4}"/>
          </ac:spMkLst>
        </pc:spChg>
        <pc:spChg chg="add mod">
          <ac:chgData name="Braidan Duffy" userId="8ec18d3d-6fdf-489b-8ea9-501a0a9031aa" providerId="ADAL" clId="{16D3E9A5-74B4-4D91-89A1-B4E6CC1948C3}" dt="2023-04-02T19:46:08.516" v="25095" actId="207"/>
          <ac:spMkLst>
            <pc:docMk/>
            <pc:sldMk cId="376004940" sldId="434"/>
            <ac:spMk id="22" creationId="{8BF459CC-C235-9B1D-8809-F211A1276DF6}"/>
          </ac:spMkLst>
        </pc:spChg>
        <pc:spChg chg="add mod ord">
          <ac:chgData name="Braidan Duffy" userId="8ec18d3d-6fdf-489b-8ea9-501a0a9031aa" providerId="ADAL" clId="{16D3E9A5-74B4-4D91-89A1-B4E6CC1948C3}" dt="2023-04-02T19:47:44.119" v="25103" actId="167"/>
          <ac:spMkLst>
            <pc:docMk/>
            <pc:sldMk cId="376004940" sldId="434"/>
            <ac:spMk id="23" creationId="{C26D481B-6516-04DE-FC97-197AE392E916}"/>
          </ac:spMkLst>
        </pc:spChg>
        <pc:spChg chg="add mod">
          <ac:chgData name="Braidan Duffy" userId="8ec18d3d-6fdf-489b-8ea9-501a0a9031aa" providerId="ADAL" clId="{16D3E9A5-74B4-4D91-89A1-B4E6CC1948C3}" dt="2023-04-02T19:48:00.764" v="25107" actId="20577"/>
          <ac:spMkLst>
            <pc:docMk/>
            <pc:sldMk cId="376004940" sldId="434"/>
            <ac:spMk id="24" creationId="{191EB0A9-FEC3-768B-2D67-D6847E6D966D}"/>
          </ac:spMkLst>
        </pc:spChg>
        <pc:spChg chg="add mod">
          <ac:chgData name="Braidan Duffy" userId="8ec18d3d-6fdf-489b-8ea9-501a0a9031aa" providerId="ADAL" clId="{16D3E9A5-74B4-4D91-89A1-B4E6CC1948C3}" dt="2023-04-02T19:59:03.007" v="25987" actId="688"/>
          <ac:spMkLst>
            <pc:docMk/>
            <pc:sldMk cId="376004940" sldId="434"/>
            <ac:spMk id="25" creationId="{ABFC6DB1-B6C3-FD43-74C0-E03257F58468}"/>
          </ac:spMkLst>
        </pc:spChg>
        <pc:spChg chg="add mod">
          <ac:chgData name="Braidan Duffy" userId="8ec18d3d-6fdf-489b-8ea9-501a0a9031aa" providerId="ADAL" clId="{16D3E9A5-74B4-4D91-89A1-B4E6CC1948C3}" dt="2023-04-02T19:52:22.424" v="25190" actId="207"/>
          <ac:spMkLst>
            <pc:docMk/>
            <pc:sldMk cId="376004940" sldId="434"/>
            <ac:spMk id="26" creationId="{49181B6C-92ED-DBC6-4C2E-5E4A7A3992C6}"/>
          </ac:spMkLst>
        </pc:spChg>
        <pc:spChg chg="add mod">
          <ac:chgData name="Braidan Duffy" userId="8ec18d3d-6fdf-489b-8ea9-501a0a9031aa" providerId="ADAL" clId="{16D3E9A5-74B4-4D91-89A1-B4E6CC1948C3}" dt="2023-04-02T21:08:31.822" v="27915" actId="20577"/>
          <ac:spMkLst>
            <pc:docMk/>
            <pc:sldMk cId="376004940" sldId="434"/>
            <ac:spMk id="27" creationId="{F1D771AF-3E86-742E-0397-BE18BC62BF84}"/>
          </ac:spMkLst>
        </pc:spChg>
        <pc:graphicFrameChg chg="add del mod modGraphic">
          <ac:chgData name="Braidan Duffy" userId="8ec18d3d-6fdf-489b-8ea9-501a0a9031aa" providerId="ADAL" clId="{16D3E9A5-74B4-4D91-89A1-B4E6CC1948C3}" dt="2023-04-02T20:04:02.336" v="25989" actId="478"/>
          <ac:graphicFrameMkLst>
            <pc:docMk/>
            <pc:sldMk cId="376004940" sldId="434"/>
            <ac:graphicFrameMk id="4" creationId="{ED4DF677-670E-2AE6-8118-73CD922400E1}"/>
          </ac:graphicFrameMkLst>
        </pc:graphicFrameChg>
        <pc:graphicFrameChg chg="add mod ord modGraphic">
          <ac:chgData name="Braidan Duffy" userId="8ec18d3d-6fdf-489b-8ea9-501a0a9031aa" providerId="ADAL" clId="{16D3E9A5-74B4-4D91-89A1-B4E6CC1948C3}" dt="2023-04-02T20:04:47.700" v="25995" actId="167"/>
          <ac:graphicFrameMkLst>
            <pc:docMk/>
            <pc:sldMk cId="376004940" sldId="434"/>
            <ac:graphicFrameMk id="28" creationId="{3DE4AA65-5DDC-BD5E-B070-AB3DEBCC117C}"/>
          </ac:graphicFrameMkLst>
        </pc:graphicFrameChg>
        <pc:picChg chg="add mod">
          <ac:chgData name="Braidan Duffy" userId="8ec18d3d-6fdf-489b-8ea9-501a0a9031aa" providerId="ADAL" clId="{16D3E9A5-74B4-4D91-89A1-B4E6CC1948C3}" dt="2023-04-02T20:05:58.285" v="26004" actId="1076"/>
          <ac:picMkLst>
            <pc:docMk/>
            <pc:sldMk cId="376004940" sldId="434"/>
            <ac:picMk id="31" creationId="{51223048-5CF9-FC28-0023-B700176079C1}"/>
          </ac:picMkLst>
        </pc:picChg>
        <pc:picChg chg="add mod">
          <ac:chgData name="Braidan Duffy" userId="8ec18d3d-6fdf-489b-8ea9-501a0a9031aa" providerId="ADAL" clId="{16D3E9A5-74B4-4D91-89A1-B4E6CC1948C3}" dt="2023-04-02T20:05:58.285" v="26004" actId="1076"/>
          <ac:picMkLst>
            <pc:docMk/>
            <pc:sldMk cId="376004940" sldId="434"/>
            <ac:picMk id="32" creationId="{D871304C-0D9F-4D9B-8A73-CF6C22C49802}"/>
          </ac:picMkLst>
        </pc:picChg>
        <pc:cxnChg chg="add mod">
          <ac:chgData name="Braidan Duffy" userId="8ec18d3d-6fdf-489b-8ea9-501a0a9031aa" providerId="ADAL" clId="{16D3E9A5-74B4-4D91-89A1-B4E6CC1948C3}" dt="2023-04-02T20:04:55.971" v="25996" actId="14100"/>
          <ac:cxnSpMkLst>
            <pc:docMk/>
            <pc:sldMk cId="376004940" sldId="434"/>
            <ac:cxnSpMk id="6" creationId="{B5E99B3D-2051-4FB5-E375-D68605EA46B9}"/>
          </ac:cxnSpMkLst>
        </pc:cxnChg>
        <pc:cxnChg chg="add mod">
          <ac:chgData name="Braidan Duffy" userId="8ec18d3d-6fdf-489b-8ea9-501a0a9031aa" providerId="ADAL" clId="{16D3E9A5-74B4-4D91-89A1-B4E6CC1948C3}" dt="2023-04-02T19:43:58.440" v="25081" actId="208"/>
          <ac:cxnSpMkLst>
            <pc:docMk/>
            <pc:sldMk cId="376004940" sldId="434"/>
            <ac:cxnSpMk id="8" creationId="{9E866062-C06F-6A61-36B5-2CC38F2B0265}"/>
          </ac:cxnSpMkLst>
        </pc:cxnChg>
        <pc:cxnChg chg="add mod">
          <ac:chgData name="Braidan Duffy" userId="8ec18d3d-6fdf-489b-8ea9-501a0a9031aa" providerId="ADAL" clId="{16D3E9A5-74B4-4D91-89A1-B4E6CC1948C3}" dt="2023-04-02T20:05:03.980" v="25998" actId="14100"/>
          <ac:cxnSpMkLst>
            <pc:docMk/>
            <pc:sldMk cId="376004940" sldId="434"/>
            <ac:cxnSpMk id="11" creationId="{FE92A07A-3A73-0450-98CF-367B45AB1959}"/>
          </ac:cxnSpMkLst>
        </pc:cxnChg>
        <pc:cxnChg chg="add mod">
          <ac:chgData name="Braidan Duffy" userId="8ec18d3d-6fdf-489b-8ea9-501a0a9031aa" providerId="ADAL" clId="{16D3E9A5-74B4-4D91-89A1-B4E6CC1948C3}" dt="2023-04-02T19:45:29.308" v="25087" actId="1076"/>
          <ac:cxnSpMkLst>
            <pc:docMk/>
            <pc:sldMk cId="376004940" sldId="434"/>
            <ac:cxnSpMk id="14" creationId="{9DB2307A-CCDD-5EA8-5A61-ADF9B6AC0182}"/>
          </ac:cxnSpMkLst>
        </pc:cxnChg>
        <pc:cxnChg chg="add mod">
          <ac:chgData name="Braidan Duffy" userId="8ec18d3d-6fdf-489b-8ea9-501a0a9031aa" providerId="ADAL" clId="{16D3E9A5-74B4-4D91-89A1-B4E6CC1948C3}" dt="2023-04-02T19:45:29.308" v="25087" actId="1076"/>
          <ac:cxnSpMkLst>
            <pc:docMk/>
            <pc:sldMk cId="376004940" sldId="434"/>
            <ac:cxnSpMk id="15" creationId="{FA8BC7EC-4384-845D-497F-39105BE732DF}"/>
          </ac:cxnSpMkLst>
        </pc:cxnChg>
        <pc:cxnChg chg="add mod">
          <ac:chgData name="Braidan Duffy" userId="8ec18d3d-6fdf-489b-8ea9-501a0a9031aa" providerId="ADAL" clId="{16D3E9A5-74B4-4D91-89A1-B4E6CC1948C3}" dt="2023-04-02T19:45:29.308" v="25087" actId="1076"/>
          <ac:cxnSpMkLst>
            <pc:docMk/>
            <pc:sldMk cId="376004940" sldId="434"/>
            <ac:cxnSpMk id="16" creationId="{9C05A131-B37F-EC60-11A7-BE528BEABDB5}"/>
          </ac:cxnSpMkLst>
        </pc:cxnChg>
        <pc:cxnChg chg="add mod">
          <ac:chgData name="Braidan Duffy" userId="8ec18d3d-6fdf-489b-8ea9-501a0a9031aa" providerId="ADAL" clId="{16D3E9A5-74B4-4D91-89A1-B4E6CC1948C3}" dt="2023-04-02T20:05:58.285" v="26004" actId="1076"/>
          <ac:cxnSpMkLst>
            <pc:docMk/>
            <pc:sldMk cId="376004940" sldId="434"/>
            <ac:cxnSpMk id="33" creationId="{924713A5-F5E2-720A-EB45-363E4B06B9FA}"/>
          </ac:cxnSpMkLst>
        </pc:cxnChg>
      </pc:sldChg>
      <pc:sldChg chg="modSp new mod">
        <pc:chgData name="Braidan Duffy" userId="8ec18d3d-6fdf-489b-8ea9-501a0a9031aa" providerId="ADAL" clId="{16D3E9A5-74B4-4D91-89A1-B4E6CC1948C3}" dt="2023-04-02T20:20:37.340" v="26793" actId="20577"/>
        <pc:sldMkLst>
          <pc:docMk/>
          <pc:sldMk cId="2317896905" sldId="435"/>
        </pc:sldMkLst>
        <pc:spChg chg="mod">
          <ac:chgData name="Braidan Duffy" userId="8ec18d3d-6fdf-489b-8ea9-501a0a9031aa" providerId="ADAL" clId="{16D3E9A5-74B4-4D91-89A1-B4E6CC1948C3}" dt="2023-04-02T20:13:29.633" v="26459" actId="404"/>
          <ac:spMkLst>
            <pc:docMk/>
            <pc:sldMk cId="2317896905" sldId="435"/>
            <ac:spMk id="2" creationId="{C2BCD83F-EEF6-A1D6-47D0-BA8FFB3A82B4}"/>
          </ac:spMkLst>
        </pc:spChg>
        <pc:spChg chg="mod">
          <ac:chgData name="Braidan Duffy" userId="8ec18d3d-6fdf-489b-8ea9-501a0a9031aa" providerId="ADAL" clId="{16D3E9A5-74B4-4D91-89A1-B4E6CC1948C3}" dt="2023-04-02T20:20:37.340" v="26793" actId="20577"/>
          <ac:spMkLst>
            <pc:docMk/>
            <pc:sldMk cId="2317896905" sldId="435"/>
            <ac:spMk id="3" creationId="{1F804E99-376C-CBCF-ADA2-24BFC442B1BF}"/>
          </ac:spMkLst>
        </pc:spChg>
      </pc:sldChg>
      <pc:sldChg chg="addSp modSp add mod">
        <pc:chgData name="Braidan Duffy" userId="8ec18d3d-6fdf-489b-8ea9-501a0a9031aa" providerId="ADAL" clId="{16D3E9A5-74B4-4D91-89A1-B4E6CC1948C3}" dt="2023-04-02T20:28:06.564" v="27607" actId="1076"/>
        <pc:sldMkLst>
          <pc:docMk/>
          <pc:sldMk cId="4287259952" sldId="436"/>
        </pc:sldMkLst>
        <pc:spChg chg="mod">
          <ac:chgData name="Braidan Duffy" userId="8ec18d3d-6fdf-489b-8ea9-501a0a9031aa" providerId="ADAL" clId="{16D3E9A5-74B4-4D91-89A1-B4E6CC1948C3}" dt="2023-04-02T20:26:18.309" v="27348" actId="20577"/>
          <ac:spMkLst>
            <pc:docMk/>
            <pc:sldMk cId="4287259952" sldId="436"/>
            <ac:spMk id="3" creationId="{1F804E99-376C-CBCF-ADA2-24BFC442B1BF}"/>
          </ac:spMkLst>
        </pc:spChg>
        <pc:spChg chg="add mod">
          <ac:chgData name="Braidan Duffy" userId="8ec18d3d-6fdf-489b-8ea9-501a0a9031aa" providerId="ADAL" clId="{16D3E9A5-74B4-4D91-89A1-B4E6CC1948C3}" dt="2023-04-02T20:28:06.564" v="27607" actId="1076"/>
          <ac:spMkLst>
            <pc:docMk/>
            <pc:sldMk cId="4287259952" sldId="436"/>
            <ac:spMk id="4" creationId="{5C5C0D0B-F330-0321-FEDF-48DBD3CCD922}"/>
          </ac:spMkLst>
        </pc:spChg>
      </pc:sldChg>
      <pc:sldChg chg="delSp modSp add mod">
        <pc:chgData name="Braidan Duffy" userId="8ec18d3d-6fdf-489b-8ea9-501a0a9031aa" providerId="ADAL" clId="{16D3E9A5-74B4-4D91-89A1-B4E6CC1948C3}" dt="2023-04-02T20:31:33.635" v="27893" actId="478"/>
        <pc:sldMkLst>
          <pc:docMk/>
          <pc:sldMk cId="720612961" sldId="437"/>
        </pc:sldMkLst>
        <pc:spChg chg="mod">
          <ac:chgData name="Braidan Duffy" userId="8ec18d3d-6fdf-489b-8ea9-501a0a9031aa" providerId="ADAL" clId="{16D3E9A5-74B4-4D91-89A1-B4E6CC1948C3}" dt="2023-04-02T20:31:27.646" v="27892" actId="255"/>
          <ac:spMkLst>
            <pc:docMk/>
            <pc:sldMk cId="720612961" sldId="437"/>
            <ac:spMk id="3" creationId="{1F804E99-376C-CBCF-ADA2-24BFC442B1BF}"/>
          </ac:spMkLst>
        </pc:spChg>
        <pc:spChg chg="del">
          <ac:chgData name="Braidan Duffy" userId="8ec18d3d-6fdf-489b-8ea9-501a0a9031aa" providerId="ADAL" clId="{16D3E9A5-74B4-4D91-89A1-B4E6CC1948C3}" dt="2023-04-02T20:31:33.635" v="27893" actId="478"/>
          <ac:spMkLst>
            <pc:docMk/>
            <pc:sldMk cId="720612961" sldId="437"/>
            <ac:spMk id="4" creationId="{5C5C0D0B-F330-0321-FEDF-48DBD3CCD922}"/>
          </ac:spMkLst>
        </pc:spChg>
      </pc:sldChg>
      <pc:sldChg chg="addSp delSp modSp new mod modClrScheme chgLayout">
        <pc:chgData name="Braidan Duffy" userId="8ec18d3d-6fdf-489b-8ea9-501a0a9031aa" providerId="ADAL" clId="{16D3E9A5-74B4-4D91-89A1-B4E6CC1948C3}" dt="2023-04-02T21:12:34.135" v="27969" actId="20577"/>
        <pc:sldMkLst>
          <pc:docMk/>
          <pc:sldMk cId="1411595573" sldId="438"/>
        </pc:sldMkLst>
        <pc:spChg chg="del">
          <ac:chgData name="Braidan Duffy" userId="8ec18d3d-6fdf-489b-8ea9-501a0a9031aa" providerId="ADAL" clId="{16D3E9A5-74B4-4D91-89A1-B4E6CC1948C3}" dt="2023-04-02T21:08:50.731" v="27916"/>
          <ac:spMkLst>
            <pc:docMk/>
            <pc:sldMk cId="1411595573" sldId="438"/>
            <ac:spMk id="2" creationId="{A0B20E4E-1F75-366D-EEED-BB1C1CAC67A0}"/>
          </ac:spMkLst>
        </pc:spChg>
        <pc:spChg chg="del">
          <ac:chgData name="Braidan Duffy" userId="8ec18d3d-6fdf-489b-8ea9-501a0a9031aa" providerId="ADAL" clId="{16D3E9A5-74B4-4D91-89A1-B4E6CC1948C3}" dt="2023-04-02T21:08:50.731" v="27916"/>
          <ac:spMkLst>
            <pc:docMk/>
            <pc:sldMk cId="1411595573" sldId="438"/>
            <ac:spMk id="3" creationId="{FD391E63-B426-0770-B99E-EBC2F15B6178}"/>
          </ac:spMkLst>
        </pc:spChg>
        <pc:spChg chg="add del mod ord">
          <ac:chgData name="Braidan Duffy" userId="8ec18d3d-6fdf-489b-8ea9-501a0a9031aa" providerId="ADAL" clId="{16D3E9A5-74B4-4D91-89A1-B4E6CC1948C3}" dt="2023-04-02T21:08:54.556" v="27917" actId="700"/>
          <ac:spMkLst>
            <pc:docMk/>
            <pc:sldMk cId="1411595573" sldId="438"/>
            <ac:spMk id="4" creationId="{F99416F0-DDDD-21BB-32A3-36DB0AB339E9}"/>
          </ac:spMkLst>
        </pc:spChg>
        <pc:spChg chg="add del mod ord">
          <ac:chgData name="Braidan Duffy" userId="8ec18d3d-6fdf-489b-8ea9-501a0a9031aa" providerId="ADAL" clId="{16D3E9A5-74B4-4D91-89A1-B4E6CC1948C3}" dt="2023-04-02T21:08:54.556" v="27917" actId="700"/>
          <ac:spMkLst>
            <pc:docMk/>
            <pc:sldMk cId="1411595573" sldId="438"/>
            <ac:spMk id="5" creationId="{D1672C84-7CBF-2EFB-4159-6833D10366B7}"/>
          </ac:spMkLst>
        </pc:spChg>
        <pc:spChg chg="add mod ord">
          <ac:chgData name="Braidan Duffy" userId="8ec18d3d-6fdf-489b-8ea9-501a0a9031aa" providerId="ADAL" clId="{16D3E9A5-74B4-4D91-89A1-B4E6CC1948C3}" dt="2023-04-02T21:11:07.041" v="27932" actId="20577"/>
          <ac:spMkLst>
            <pc:docMk/>
            <pc:sldMk cId="1411595573" sldId="438"/>
            <ac:spMk id="6" creationId="{FE70F94B-8EB7-A938-5268-3DBE4994D192}"/>
          </ac:spMkLst>
        </pc:spChg>
        <pc:spChg chg="add mod ord">
          <ac:chgData name="Braidan Duffy" userId="8ec18d3d-6fdf-489b-8ea9-501a0a9031aa" providerId="ADAL" clId="{16D3E9A5-74B4-4D91-89A1-B4E6CC1948C3}" dt="2023-04-02T21:12:34.135" v="27969" actId="20577"/>
          <ac:spMkLst>
            <pc:docMk/>
            <pc:sldMk cId="1411595573" sldId="438"/>
            <ac:spMk id="7" creationId="{5A46C566-EBC8-98D7-817F-69BF8D6520D7}"/>
          </ac:spMkLst>
        </pc:spChg>
      </pc:sldChg>
      <pc:sldChg chg="addSp delSp modSp new del mod modClrScheme chgLayout">
        <pc:chgData name="Braidan Duffy" userId="8ec18d3d-6fdf-489b-8ea9-501a0a9031aa" providerId="ADAL" clId="{16D3E9A5-74B4-4D91-89A1-B4E6CC1948C3}" dt="2023-04-02T21:14:12.676" v="28173" actId="47"/>
        <pc:sldMkLst>
          <pc:docMk/>
          <pc:sldMk cId="4116574100" sldId="439"/>
        </pc:sldMkLst>
        <pc:spChg chg="del mod ord">
          <ac:chgData name="Braidan Duffy" userId="8ec18d3d-6fdf-489b-8ea9-501a0a9031aa" providerId="ADAL" clId="{16D3E9A5-74B4-4D91-89A1-B4E6CC1948C3}" dt="2023-04-02T21:12:42.864" v="27971" actId="700"/>
          <ac:spMkLst>
            <pc:docMk/>
            <pc:sldMk cId="4116574100" sldId="439"/>
            <ac:spMk id="2" creationId="{D526941E-94C7-A966-EEFD-654045EBC065}"/>
          </ac:spMkLst>
        </pc:spChg>
        <pc:spChg chg="del mod ord">
          <ac:chgData name="Braidan Duffy" userId="8ec18d3d-6fdf-489b-8ea9-501a0a9031aa" providerId="ADAL" clId="{16D3E9A5-74B4-4D91-89A1-B4E6CC1948C3}" dt="2023-04-02T21:12:42.864" v="27971" actId="700"/>
          <ac:spMkLst>
            <pc:docMk/>
            <pc:sldMk cId="4116574100" sldId="439"/>
            <ac:spMk id="3" creationId="{B70D5E84-31D2-4A21-EFE9-2DC1219F640A}"/>
          </ac:spMkLst>
        </pc:spChg>
        <pc:spChg chg="add mod ord">
          <ac:chgData name="Braidan Duffy" userId="8ec18d3d-6fdf-489b-8ea9-501a0a9031aa" providerId="ADAL" clId="{16D3E9A5-74B4-4D91-89A1-B4E6CC1948C3}" dt="2023-04-02T21:12:42.864" v="27971" actId="700"/>
          <ac:spMkLst>
            <pc:docMk/>
            <pc:sldMk cId="4116574100" sldId="439"/>
            <ac:spMk id="4" creationId="{6677F9E2-0F9C-F3DA-8936-50705D7101F8}"/>
          </ac:spMkLst>
        </pc:spChg>
        <pc:spChg chg="add del mod ord">
          <ac:chgData name="Braidan Duffy" userId="8ec18d3d-6fdf-489b-8ea9-501a0a9031aa" providerId="ADAL" clId="{16D3E9A5-74B4-4D91-89A1-B4E6CC1948C3}" dt="2023-04-02T21:13:13.641" v="27972" actId="478"/>
          <ac:spMkLst>
            <pc:docMk/>
            <pc:sldMk cId="4116574100" sldId="439"/>
            <ac:spMk id="5" creationId="{955199F8-AA25-535C-B9AB-F5E543705304}"/>
          </ac:spMkLst>
        </pc:spChg>
      </pc:sldChg>
      <pc:sldChg chg="modSp add mod">
        <pc:chgData name="Braidan Duffy" userId="8ec18d3d-6fdf-489b-8ea9-501a0a9031aa" providerId="ADAL" clId="{16D3E9A5-74B4-4D91-89A1-B4E6CC1948C3}" dt="2023-04-02T21:13:52.196" v="28172" actId="20577"/>
        <pc:sldMkLst>
          <pc:docMk/>
          <pc:sldMk cId="1356403770" sldId="440"/>
        </pc:sldMkLst>
        <pc:spChg chg="mod">
          <ac:chgData name="Braidan Duffy" userId="8ec18d3d-6fdf-489b-8ea9-501a0a9031aa" providerId="ADAL" clId="{16D3E9A5-74B4-4D91-89A1-B4E6CC1948C3}" dt="2023-04-02T21:13:19.747" v="27985" actId="20577"/>
          <ac:spMkLst>
            <pc:docMk/>
            <pc:sldMk cId="1356403770" sldId="440"/>
            <ac:spMk id="2" creationId="{9A05C0DE-8566-D377-0E75-C6A2C488957A}"/>
          </ac:spMkLst>
        </pc:spChg>
        <pc:spChg chg="mod">
          <ac:chgData name="Braidan Duffy" userId="8ec18d3d-6fdf-489b-8ea9-501a0a9031aa" providerId="ADAL" clId="{16D3E9A5-74B4-4D91-89A1-B4E6CC1948C3}" dt="2023-04-02T21:13:52.196" v="28172" actId="20577"/>
          <ac:spMkLst>
            <pc:docMk/>
            <pc:sldMk cId="1356403770" sldId="440"/>
            <ac:spMk id="3" creationId="{D86C2A5C-417D-BE0F-F9ED-C11A53629C69}"/>
          </ac:spMkLst>
        </pc:spChg>
      </pc:sldChg>
      <pc:sldChg chg="addSp delSp modSp new mod modAnim">
        <pc:chgData name="Braidan Duffy" userId="8ec18d3d-6fdf-489b-8ea9-501a0a9031aa" providerId="ADAL" clId="{16D3E9A5-74B4-4D91-89A1-B4E6CC1948C3}" dt="2023-04-02T22:56:29.381" v="30424" actId="20577"/>
        <pc:sldMkLst>
          <pc:docMk/>
          <pc:sldMk cId="1440817278" sldId="441"/>
        </pc:sldMkLst>
        <pc:spChg chg="mod">
          <ac:chgData name="Braidan Duffy" userId="8ec18d3d-6fdf-489b-8ea9-501a0a9031aa" providerId="ADAL" clId="{16D3E9A5-74B4-4D91-89A1-B4E6CC1948C3}" dt="2023-04-02T21:14:23.665" v="28201" actId="20577"/>
          <ac:spMkLst>
            <pc:docMk/>
            <pc:sldMk cId="1440817278" sldId="441"/>
            <ac:spMk id="2" creationId="{9CBD0CDA-ACFE-D2E3-051E-5E7A4BBF4F51}"/>
          </ac:spMkLst>
        </pc:spChg>
        <pc:spChg chg="mod">
          <ac:chgData name="Braidan Duffy" userId="8ec18d3d-6fdf-489b-8ea9-501a0a9031aa" providerId="ADAL" clId="{16D3E9A5-74B4-4D91-89A1-B4E6CC1948C3}" dt="2023-04-02T21:39:48.840" v="28893" actId="27636"/>
          <ac:spMkLst>
            <pc:docMk/>
            <pc:sldMk cId="1440817278" sldId="441"/>
            <ac:spMk id="3" creationId="{F3F40521-F751-C764-5DC9-2FF3F063A75F}"/>
          </ac:spMkLst>
        </pc:spChg>
        <pc:spChg chg="add mod">
          <ac:chgData name="Braidan Duffy" userId="8ec18d3d-6fdf-489b-8ea9-501a0a9031aa" providerId="ADAL" clId="{16D3E9A5-74B4-4D91-89A1-B4E6CC1948C3}" dt="2023-04-02T21:35:12.179" v="28733" actId="113"/>
          <ac:spMkLst>
            <pc:docMk/>
            <pc:sldMk cId="1440817278" sldId="441"/>
            <ac:spMk id="4" creationId="{C57D5132-A4B2-863F-01D3-EA6E80B174DD}"/>
          </ac:spMkLst>
        </pc:spChg>
        <pc:spChg chg="add mod">
          <ac:chgData name="Braidan Duffy" userId="8ec18d3d-6fdf-489b-8ea9-501a0a9031aa" providerId="ADAL" clId="{16D3E9A5-74B4-4D91-89A1-B4E6CC1948C3}" dt="2023-04-02T22:56:29.381" v="30424" actId="20577"/>
          <ac:spMkLst>
            <pc:docMk/>
            <pc:sldMk cId="1440817278" sldId="441"/>
            <ac:spMk id="5" creationId="{111578D8-B301-7978-4CD1-92EC59804F8B}"/>
          </ac:spMkLst>
        </pc:spChg>
        <pc:spChg chg="add mod">
          <ac:chgData name="Braidan Duffy" userId="8ec18d3d-6fdf-489b-8ea9-501a0a9031aa" providerId="ADAL" clId="{16D3E9A5-74B4-4D91-89A1-B4E6CC1948C3}" dt="2023-04-02T22:56:25.172" v="30416" actId="20577"/>
          <ac:spMkLst>
            <pc:docMk/>
            <pc:sldMk cId="1440817278" sldId="441"/>
            <ac:spMk id="6" creationId="{C68996E5-B375-DF78-DC65-40E6E70A93AF}"/>
          </ac:spMkLst>
        </pc:spChg>
        <pc:spChg chg="add mod">
          <ac:chgData name="Braidan Duffy" userId="8ec18d3d-6fdf-489b-8ea9-501a0a9031aa" providerId="ADAL" clId="{16D3E9A5-74B4-4D91-89A1-B4E6CC1948C3}" dt="2023-04-02T21:35:52.126" v="28764" actId="207"/>
          <ac:spMkLst>
            <pc:docMk/>
            <pc:sldMk cId="1440817278" sldId="441"/>
            <ac:spMk id="7" creationId="{A1372508-4E87-6873-BF9C-5AE953BB7777}"/>
          </ac:spMkLst>
        </pc:spChg>
        <pc:spChg chg="add del">
          <ac:chgData name="Braidan Duffy" userId="8ec18d3d-6fdf-489b-8ea9-501a0a9031aa" providerId="ADAL" clId="{16D3E9A5-74B4-4D91-89A1-B4E6CC1948C3}" dt="2023-04-02T21:36:06.845" v="28766" actId="478"/>
          <ac:spMkLst>
            <pc:docMk/>
            <pc:sldMk cId="1440817278" sldId="441"/>
            <ac:spMk id="8" creationId="{CF4B2D4B-DF32-E0DA-2252-637795E3D7BE}"/>
          </ac:spMkLst>
        </pc:spChg>
        <pc:spChg chg="add mod">
          <ac:chgData name="Braidan Duffy" userId="8ec18d3d-6fdf-489b-8ea9-501a0a9031aa" providerId="ADAL" clId="{16D3E9A5-74B4-4D91-89A1-B4E6CC1948C3}" dt="2023-04-02T21:36:18.328" v="28769" actId="13822"/>
          <ac:spMkLst>
            <pc:docMk/>
            <pc:sldMk cId="1440817278" sldId="441"/>
            <ac:spMk id="9" creationId="{3C5A5586-1995-C3D6-06A7-EE69F4AB8D68}"/>
          </ac:spMkLst>
        </pc:spChg>
        <pc:spChg chg="add mod">
          <ac:chgData name="Braidan Duffy" userId="8ec18d3d-6fdf-489b-8ea9-501a0a9031aa" providerId="ADAL" clId="{16D3E9A5-74B4-4D91-89A1-B4E6CC1948C3}" dt="2023-04-02T21:39:43.233" v="28888" actId="1076"/>
          <ac:spMkLst>
            <pc:docMk/>
            <pc:sldMk cId="1440817278" sldId="441"/>
            <ac:spMk id="10" creationId="{F7AD1750-50D4-FF47-7B23-F971730898FA}"/>
          </ac:spMkLst>
        </pc:spChg>
      </pc:sldChg>
      <pc:sldChg chg="addSp delSp modSp new mod">
        <pc:chgData name="Braidan Duffy" userId="8ec18d3d-6fdf-489b-8ea9-501a0a9031aa" providerId="ADAL" clId="{16D3E9A5-74B4-4D91-89A1-B4E6CC1948C3}" dt="2023-04-02T22:44:09.357" v="29401" actId="1076"/>
        <pc:sldMkLst>
          <pc:docMk/>
          <pc:sldMk cId="800099093" sldId="442"/>
        </pc:sldMkLst>
        <pc:spChg chg="mod">
          <ac:chgData name="Braidan Duffy" userId="8ec18d3d-6fdf-489b-8ea9-501a0a9031aa" providerId="ADAL" clId="{16D3E9A5-74B4-4D91-89A1-B4E6CC1948C3}" dt="2023-04-02T21:41:53.178" v="28939" actId="20577"/>
          <ac:spMkLst>
            <pc:docMk/>
            <pc:sldMk cId="800099093" sldId="442"/>
            <ac:spMk id="2" creationId="{E9ACC707-1CF9-06F8-67B4-306363DEA6A4}"/>
          </ac:spMkLst>
        </pc:spChg>
        <pc:spChg chg="del">
          <ac:chgData name="Braidan Duffy" userId="8ec18d3d-6fdf-489b-8ea9-501a0a9031aa" providerId="ADAL" clId="{16D3E9A5-74B4-4D91-89A1-B4E6CC1948C3}" dt="2023-04-02T21:41:55.471" v="28940" actId="478"/>
          <ac:spMkLst>
            <pc:docMk/>
            <pc:sldMk cId="800099093" sldId="442"/>
            <ac:spMk id="3" creationId="{7FC32DF7-9194-7800-3B32-C6171ADB3FC1}"/>
          </ac:spMkLst>
        </pc:spChg>
        <pc:spChg chg="add del mod">
          <ac:chgData name="Braidan Duffy" userId="8ec18d3d-6fdf-489b-8ea9-501a0a9031aa" providerId="ADAL" clId="{16D3E9A5-74B4-4D91-89A1-B4E6CC1948C3}" dt="2023-04-02T21:42:07.942" v="28943"/>
          <ac:spMkLst>
            <pc:docMk/>
            <pc:sldMk cId="800099093" sldId="442"/>
            <ac:spMk id="4" creationId="{5E34C68A-60FF-F1A1-8EEF-3074C55D4312}"/>
          </ac:spMkLst>
        </pc:spChg>
        <pc:spChg chg="add mod">
          <ac:chgData name="Braidan Duffy" userId="8ec18d3d-6fdf-489b-8ea9-501a0a9031aa" providerId="ADAL" clId="{16D3E9A5-74B4-4D91-89A1-B4E6CC1948C3}" dt="2023-04-02T22:44:09.357" v="29401" actId="1076"/>
          <ac:spMkLst>
            <pc:docMk/>
            <pc:sldMk cId="800099093" sldId="442"/>
            <ac:spMk id="5" creationId="{D61C3392-4D1D-D3FF-D09A-F2BF5FE9BE2A}"/>
          </ac:spMkLst>
        </pc:spChg>
        <pc:spChg chg="add mod">
          <ac:chgData name="Braidan Duffy" userId="8ec18d3d-6fdf-489b-8ea9-501a0a9031aa" providerId="ADAL" clId="{16D3E9A5-74B4-4D91-89A1-B4E6CC1948C3}" dt="2023-04-02T22:44:09.357" v="29401" actId="1076"/>
          <ac:spMkLst>
            <pc:docMk/>
            <pc:sldMk cId="800099093" sldId="442"/>
            <ac:spMk id="6" creationId="{3DF7711E-6410-F780-2C10-9E2BD48562B7}"/>
          </ac:spMkLst>
        </pc:spChg>
        <pc:spChg chg="add mod">
          <ac:chgData name="Braidan Duffy" userId="8ec18d3d-6fdf-489b-8ea9-501a0a9031aa" providerId="ADAL" clId="{16D3E9A5-74B4-4D91-89A1-B4E6CC1948C3}" dt="2023-04-02T22:44:09.357" v="29401" actId="1076"/>
          <ac:spMkLst>
            <pc:docMk/>
            <pc:sldMk cId="800099093" sldId="442"/>
            <ac:spMk id="7" creationId="{D956528B-E885-8B9E-8E42-067C2D7C6B7C}"/>
          </ac:spMkLst>
        </pc:spChg>
        <pc:spChg chg="add mod">
          <ac:chgData name="Braidan Duffy" userId="8ec18d3d-6fdf-489b-8ea9-501a0a9031aa" providerId="ADAL" clId="{16D3E9A5-74B4-4D91-89A1-B4E6CC1948C3}" dt="2023-04-02T22:44:09.357" v="29401" actId="1076"/>
          <ac:spMkLst>
            <pc:docMk/>
            <pc:sldMk cId="800099093" sldId="442"/>
            <ac:spMk id="8" creationId="{8BAFCCE2-36FD-B466-D48A-B921DBCC9DC3}"/>
          </ac:spMkLst>
        </pc:spChg>
        <pc:spChg chg="add mod">
          <ac:chgData name="Braidan Duffy" userId="8ec18d3d-6fdf-489b-8ea9-501a0a9031aa" providerId="ADAL" clId="{16D3E9A5-74B4-4D91-89A1-B4E6CC1948C3}" dt="2023-04-02T22:44:09.357" v="29401" actId="1076"/>
          <ac:spMkLst>
            <pc:docMk/>
            <pc:sldMk cId="800099093" sldId="442"/>
            <ac:spMk id="9" creationId="{6B6EBD97-9438-D40F-DEF0-0A9E8042B5A9}"/>
          </ac:spMkLst>
        </pc:spChg>
        <pc:spChg chg="add mod">
          <ac:chgData name="Braidan Duffy" userId="8ec18d3d-6fdf-489b-8ea9-501a0a9031aa" providerId="ADAL" clId="{16D3E9A5-74B4-4D91-89A1-B4E6CC1948C3}" dt="2023-04-02T22:44:09.357" v="29401" actId="1076"/>
          <ac:spMkLst>
            <pc:docMk/>
            <pc:sldMk cId="800099093" sldId="442"/>
            <ac:spMk id="10" creationId="{C7DB2449-10BD-9102-9FCE-7038AD58197E}"/>
          </ac:spMkLst>
        </pc:spChg>
        <pc:spChg chg="add mod">
          <ac:chgData name="Braidan Duffy" userId="8ec18d3d-6fdf-489b-8ea9-501a0a9031aa" providerId="ADAL" clId="{16D3E9A5-74B4-4D91-89A1-B4E6CC1948C3}" dt="2023-04-02T22:44:09.357" v="29401" actId="1076"/>
          <ac:spMkLst>
            <pc:docMk/>
            <pc:sldMk cId="800099093" sldId="442"/>
            <ac:spMk id="11" creationId="{F403CF55-423B-642B-8960-26E52A15A586}"/>
          </ac:spMkLst>
        </pc:spChg>
        <pc:spChg chg="add mod">
          <ac:chgData name="Braidan Duffy" userId="8ec18d3d-6fdf-489b-8ea9-501a0a9031aa" providerId="ADAL" clId="{16D3E9A5-74B4-4D91-89A1-B4E6CC1948C3}" dt="2023-04-02T22:44:09.357" v="29401" actId="1076"/>
          <ac:spMkLst>
            <pc:docMk/>
            <pc:sldMk cId="800099093" sldId="442"/>
            <ac:spMk id="26" creationId="{45570DDA-D548-D741-4EFE-1121FC12CCB1}"/>
          </ac:spMkLst>
        </pc:spChg>
        <pc:spChg chg="add mod">
          <ac:chgData name="Braidan Duffy" userId="8ec18d3d-6fdf-489b-8ea9-501a0a9031aa" providerId="ADAL" clId="{16D3E9A5-74B4-4D91-89A1-B4E6CC1948C3}" dt="2023-04-02T22:44:09.357" v="29401" actId="1076"/>
          <ac:spMkLst>
            <pc:docMk/>
            <pc:sldMk cId="800099093" sldId="442"/>
            <ac:spMk id="50" creationId="{BEDE3943-7F20-EA4C-D37C-9EC01250484B}"/>
          </ac:spMkLst>
        </pc:spChg>
        <pc:spChg chg="add mod">
          <ac:chgData name="Braidan Duffy" userId="8ec18d3d-6fdf-489b-8ea9-501a0a9031aa" providerId="ADAL" clId="{16D3E9A5-74B4-4D91-89A1-B4E6CC1948C3}" dt="2023-04-02T22:44:09.357" v="29401" actId="1076"/>
          <ac:spMkLst>
            <pc:docMk/>
            <pc:sldMk cId="800099093" sldId="442"/>
            <ac:spMk id="52" creationId="{438A621C-AFA2-A9A9-CCA3-3E29BF496FA9}"/>
          </ac:spMkLst>
        </pc:spChg>
        <pc:spChg chg="add mod">
          <ac:chgData name="Braidan Duffy" userId="8ec18d3d-6fdf-489b-8ea9-501a0a9031aa" providerId="ADAL" clId="{16D3E9A5-74B4-4D91-89A1-B4E6CC1948C3}" dt="2023-04-02T22:44:09.357" v="29401" actId="1076"/>
          <ac:spMkLst>
            <pc:docMk/>
            <pc:sldMk cId="800099093" sldId="442"/>
            <ac:spMk id="53" creationId="{38D6F220-581B-6BA3-04ED-0BAB2710A88D}"/>
          </ac:spMkLst>
        </pc:spChg>
        <pc:spChg chg="add mod">
          <ac:chgData name="Braidan Duffy" userId="8ec18d3d-6fdf-489b-8ea9-501a0a9031aa" providerId="ADAL" clId="{16D3E9A5-74B4-4D91-89A1-B4E6CC1948C3}" dt="2023-04-02T22:44:09.357" v="29401" actId="1076"/>
          <ac:spMkLst>
            <pc:docMk/>
            <pc:sldMk cId="800099093" sldId="442"/>
            <ac:spMk id="59" creationId="{1B20527F-4F25-13D3-E29A-F92B4B20365C}"/>
          </ac:spMkLst>
        </pc:spChg>
        <pc:spChg chg="add mod">
          <ac:chgData name="Braidan Duffy" userId="8ec18d3d-6fdf-489b-8ea9-501a0a9031aa" providerId="ADAL" clId="{16D3E9A5-74B4-4D91-89A1-B4E6CC1948C3}" dt="2023-04-02T22:44:09.357" v="29401" actId="1076"/>
          <ac:spMkLst>
            <pc:docMk/>
            <pc:sldMk cId="800099093" sldId="442"/>
            <ac:spMk id="60" creationId="{DA73F78E-30C6-F023-F165-7D7C933857F0}"/>
          </ac:spMkLst>
        </pc:spChg>
        <pc:spChg chg="add mod">
          <ac:chgData name="Braidan Duffy" userId="8ec18d3d-6fdf-489b-8ea9-501a0a9031aa" providerId="ADAL" clId="{16D3E9A5-74B4-4D91-89A1-B4E6CC1948C3}" dt="2023-04-02T22:44:09.357" v="29401" actId="1076"/>
          <ac:spMkLst>
            <pc:docMk/>
            <pc:sldMk cId="800099093" sldId="442"/>
            <ac:spMk id="61" creationId="{DA4CFB22-7AC1-BE17-806C-F0DA7926F770}"/>
          </ac:spMkLst>
        </pc:spChg>
        <pc:spChg chg="add mod">
          <ac:chgData name="Braidan Duffy" userId="8ec18d3d-6fdf-489b-8ea9-501a0a9031aa" providerId="ADAL" clId="{16D3E9A5-74B4-4D91-89A1-B4E6CC1948C3}" dt="2023-04-02T22:44:09.357" v="29401" actId="1076"/>
          <ac:spMkLst>
            <pc:docMk/>
            <pc:sldMk cId="800099093" sldId="442"/>
            <ac:spMk id="62" creationId="{AFFC6FD9-737F-1407-77C5-B7B7ACA37EC1}"/>
          </ac:spMkLst>
        </pc:spChg>
        <pc:cxnChg chg="add mod">
          <ac:chgData name="Braidan Duffy" userId="8ec18d3d-6fdf-489b-8ea9-501a0a9031aa" providerId="ADAL" clId="{16D3E9A5-74B4-4D91-89A1-B4E6CC1948C3}" dt="2023-04-02T22:44:09.357" v="29401" actId="1076"/>
          <ac:cxnSpMkLst>
            <pc:docMk/>
            <pc:sldMk cId="800099093" sldId="442"/>
            <ac:cxnSpMk id="13" creationId="{6D6D4C68-1FB0-5756-8E11-19A69A9F53C8}"/>
          </ac:cxnSpMkLst>
        </pc:cxnChg>
        <pc:cxnChg chg="add del mod">
          <ac:chgData name="Braidan Duffy" userId="8ec18d3d-6fdf-489b-8ea9-501a0a9031aa" providerId="ADAL" clId="{16D3E9A5-74B4-4D91-89A1-B4E6CC1948C3}" dt="2023-04-02T21:46:00.561" v="29149" actId="478"/>
          <ac:cxnSpMkLst>
            <pc:docMk/>
            <pc:sldMk cId="800099093" sldId="442"/>
            <ac:cxnSpMk id="15" creationId="{4DD46283-9CD1-E6D1-4356-AD28AD538457}"/>
          </ac:cxnSpMkLst>
        </pc:cxnChg>
        <pc:cxnChg chg="add mod">
          <ac:chgData name="Braidan Duffy" userId="8ec18d3d-6fdf-489b-8ea9-501a0a9031aa" providerId="ADAL" clId="{16D3E9A5-74B4-4D91-89A1-B4E6CC1948C3}" dt="2023-04-02T22:44:09.357" v="29401" actId="1076"/>
          <ac:cxnSpMkLst>
            <pc:docMk/>
            <pc:sldMk cId="800099093" sldId="442"/>
            <ac:cxnSpMk id="17" creationId="{5F58A319-6363-A78E-0EE2-D064902AD405}"/>
          </ac:cxnSpMkLst>
        </pc:cxnChg>
        <pc:cxnChg chg="add mod">
          <ac:chgData name="Braidan Duffy" userId="8ec18d3d-6fdf-489b-8ea9-501a0a9031aa" providerId="ADAL" clId="{16D3E9A5-74B4-4D91-89A1-B4E6CC1948C3}" dt="2023-04-02T22:44:09.357" v="29401" actId="1076"/>
          <ac:cxnSpMkLst>
            <pc:docMk/>
            <pc:sldMk cId="800099093" sldId="442"/>
            <ac:cxnSpMk id="24" creationId="{2CB9B1A7-81CD-98FA-4B28-91D3329B617F}"/>
          </ac:cxnSpMkLst>
        </pc:cxnChg>
        <pc:cxnChg chg="add mod">
          <ac:chgData name="Braidan Duffy" userId="8ec18d3d-6fdf-489b-8ea9-501a0a9031aa" providerId="ADAL" clId="{16D3E9A5-74B4-4D91-89A1-B4E6CC1948C3}" dt="2023-04-02T22:44:09.357" v="29401" actId="1076"/>
          <ac:cxnSpMkLst>
            <pc:docMk/>
            <pc:sldMk cId="800099093" sldId="442"/>
            <ac:cxnSpMk id="27" creationId="{460C212C-E202-6ABA-4E8B-4F0A208F5CCE}"/>
          </ac:cxnSpMkLst>
        </pc:cxnChg>
        <pc:cxnChg chg="add del mod">
          <ac:chgData name="Braidan Duffy" userId="8ec18d3d-6fdf-489b-8ea9-501a0a9031aa" providerId="ADAL" clId="{16D3E9A5-74B4-4D91-89A1-B4E6CC1948C3}" dt="2023-04-02T21:53:18.658" v="29370" actId="478"/>
          <ac:cxnSpMkLst>
            <pc:docMk/>
            <pc:sldMk cId="800099093" sldId="442"/>
            <ac:cxnSpMk id="30" creationId="{3ED7DC9A-BDC0-BB8C-EE0E-89D3F89DA044}"/>
          </ac:cxnSpMkLst>
        </pc:cxnChg>
        <pc:cxnChg chg="add mod">
          <ac:chgData name="Braidan Duffy" userId="8ec18d3d-6fdf-489b-8ea9-501a0a9031aa" providerId="ADAL" clId="{16D3E9A5-74B4-4D91-89A1-B4E6CC1948C3}" dt="2023-04-02T22:44:09.357" v="29401" actId="1076"/>
          <ac:cxnSpMkLst>
            <pc:docMk/>
            <pc:sldMk cId="800099093" sldId="442"/>
            <ac:cxnSpMk id="35" creationId="{11C66A82-E3A6-C5A6-FA93-CD63368F3AEB}"/>
          </ac:cxnSpMkLst>
        </pc:cxnChg>
        <pc:cxnChg chg="add mod">
          <ac:chgData name="Braidan Duffy" userId="8ec18d3d-6fdf-489b-8ea9-501a0a9031aa" providerId="ADAL" clId="{16D3E9A5-74B4-4D91-89A1-B4E6CC1948C3}" dt="2023-04-02T22:44:09.357" v="29401" actId="1076"/>
          <ac:cxnSpMkLst>
            <pc:docMk/>
            <pc:sldMk cId="800099093" sldId="442"/>
            <ac:cxnSpMk id="38" creationId="{29A6F82F-7BFA-99E3-C938-5D42518B5C60}"/>
          </ac:cxnSpMkLst>
        </pc:cxnChg>
        <pc:cxnChg chg="add mod">
          <ac:chgData name="Braidan Duffy" userId="8ec18d3d-6fdf-489b-8ea9-501a0a9031aa" providerId="ADAL" clId="{16D3E9A5-74B4-4D91-89A1-B4E6CC1948C3}" dt="2023-04-02T22:44:09.357" v="29401" actId="1076"/>
          <ac:cxnSpMkLst>
            <pc:docMk/>
            <pc:sldMk cId="800099093" sldId="442"/>
            <ac:cxnSpMk id="42" creationId="{4C7A75FD-4BA4-80A9-7486-0D3659FBDF01}"/>
          </ac:cxnSpMkLst>
        </pc:cxnChg>
        <pc:cxnChg chg="add mod">
          <ac:chgData name="Braidan Duffy" userId="8ec18d3d-6fdf-489b-8ea9-501a0a9031aa" providerId="ADAL" clId="{16D3E9A5-74B4-4D91-89A1-B4E6CC1948C3}" dt="2023-04-02T22:44:09.357" v="29401" actId="1076"/>
          <ac:cxnSpMkLst>
            <pc:docMk/>
            <pc:sldMk cId="800099093" sldId="442"/>
            <ac:cxnSpMk id="45" creationId="{EDA4FCD4-8A92-8182-4D58-6D5B39954162}"/>
          </ac:cxnSpMkLst>
        </pc:cxnChg>
        <pc:cxnChg chg="add mod">
          <ac:chgData name="Braidan Duffy" userId="8ec18d3d-6fdf-489b-8ea9-501a0a9031aa" providerId="ADAL" clId="{16D3E9A5-74B4-4D91-89A1-B4E6CC1948C3}" dt="2023-04-02T22:44:09.357" v="29401" actId="1076"/>
          <ac:cxnSpMkLst>
            <pc:docMk/>
            <pc:sldMk cId="800099093" sldId="442"/>
            <ac:cxnSpMk id="48" creationId="{CF1A3A53-5E99-D6B9-F1B3-3A06FA6A8D57}"/>
          </ac:cxnSpMkLst>
        </pc:cxnChg>
        <pc:cxnChg chg="add mod">
          <ac:chgData name="Braidan Duffy" userId="8ec18d3d-6fdf-489b-8ea9-501a0a9031aa" providerId="ADAL" clId="{16D3E9A5-74B4-4D91-89A1-B4E6CC1948C3}" dt="2023-04-02T22:44:09.357" v="29401" actId="1076"/>
          <ac:cxnSpMkLst>
            <pc:docMk/>
            <pc:sldMk cId="800099093" sldId="442"/>
            <ac:cxnSpMk id="55" creationId="{2974B948-81CC-FAF2-D677-F1ECA59D7B84}"/>
          </ac:cxnSpMkLst>
        </pc:cxnChg>
      </pc:sldChg>
      <pc:sldChg chg="modSp new mod">
        <pc:chgData name="Braidan Duffy" userId="8ec18d3d-6fdf-489b-8ea9-501a0a9031aa" providerId="ADAL" clId="{16D3E9A5-74B4-4D91-89A1-B4E6CC1948C3}" dt="2023-04-02T22:53:37.476" v="30026" actId="1076"/>
        <pc:sldMkLst>
          <pc:docMk/>
          <pc:sldMk cId="674426609" sldId="443"/>
        </pc:sldMkLst>
        <pc:spChg chg="mod">
          <ac:chgData name="Braidan Duffy" userId="8ec18d3d-6fdf-489b-8ea9-501a0a9031aa" providerId="ADAL" clId="{16D3E9A5-74B4-4D91-89A1-B4E6CC1948C3}" dt="2023-04-02T22:45:00.318" v="29436" actId="20577"/>
          <ac:spMkLst>
            <pc:docMk/>
            <pc:sldMk cId="674426609" sldId="443"/>
            <ac:spMk id="2" creationId="{AAE3BCFC-1C7C-DA4D-2633-7884D5A7D080}"/>
          </ac:spMkLst>
        </pc:spChg>
        <pc:spChg chg="mod">
          <ac:chgData name="Braidan Duffy" userId="8ec18d3d-6fdf-489b-8ea9-501a0a9031aa" providerId="ADAL" clId="{16D3E9A5-74B4-4D91-89A1-B4E6CC1948C3}" dt="2023-04-02T22:53:37.476" v="30026" actId="1076"/>
          <ac:spMkLst>
            <pc:docMk/>
            <pc:sldMk cId="674426609" sldId="443"/>
            <ac:spMk id="3" creationId="{7BD42085-4C1C-01F5-B22E-C796E5169298}"/>
          </ac:spMkLst>
        </pc:spChg>
      </pc:sldChg>
      <pc:sldChg chg="addSp delSp modSp new mod delAnim modAnim">
        <pc:chgData name="Braidan Duffy" userId="8ec18d3d-6fdf-489b-8ea9-501a0a9031aa" providerId="ADAL" clId="{16D3E9A5-74B4-4D91-89A1-B4E6CC1948C3}" dt="2023-04-03T01:54:41.144" v="31708" actId="20577"/>
        <pc:sldMkLst>
          <pc:docMk/>
          <pc:sldMk cId="1448518287" sldId="444"/>
        </pc:sldMkLst>
        <pc:spChg chg="mod">
          <ac:chgData name="Braidan Duffy" userId="8ec18d3d-6fdf-489b-8ea9-501a0a9031aa" providerId="ADAL" clId="{16D3E9A5-74B4-4D91-89A1-B4E6CC1948C3}" dt="2023-04-02T22:54:15.724" v="30097" actId="20577"/>
          <ac:spMkLst>
            <pc:docMk/>
            <pc:sldMk cId="1448518287" sldId="444"/>
            <ac:spMk id="2" creationId="{14A6B62B-2180-91B4-93EA-1CAADF299856}"/>
          </ac:spMkLst>
        </pc:spChg>
        <pc:spChg chg="mod">
          <ac:chgData name="Braidan Duffy" userId="8ec18d3d-6fdf-489b-8ea9-501a0a9031aa" providerId="ADAL" clId="{16D3E9A5-74B4-4D91-89A1-B4E6CC1948C3}" dt="2023-04-03T01:54:41.144" v="31708" actId="20577"/>
          <ac:spMkLst>
            <pc:docMk/>
            <pc:sldMk cId="1448518287" sldId="444"/>
            <ac:spMk id="3" creationId="{CAD9CAE5-160E-89B6-7220-A059C43A978F}"/>
          </ac:spMkLst>
        </pc:spChg>
        <pc:spChg chg="add mod">
          <ac:chgData name="Braidan Duffy" userId="8ec18d3d-6fdf-489b-8ea9-501a0a9031aa" providerId="ADAL" clId="{16D3E9A5-74B4-4D91-89A1-B4E6CC1948C3}" dt="2023-04-02T23:00:43.563" v="30926" actId="1076"/>
          <ac:spMkLst>
            <pc:docMk/>
            <pc:sldMk cId="1448518287" sldId="444"/>
            <ac:spMk id="4" creationId="{A288A95E-AED1-4BCA-F4D6-8AA691D2DA34}"/>
          </ac:spMkLst>
        </pc:spChg>
        <pc:spChg chg="add del mod">
          <ac:chgData name="Braidan Duffy" userId="8ec18d3d-6fdf-489b-8ea9-501a0a9031aa" providerId="ADAL" clId="{16D3E9A5-74B4-4D91-89A1-B4E6CC1948C3}" dt="2023-04-02T23:00:17.825" v="30841" actId="478"/>
          <ac:spMkLst>
            <pc:docMk/>
            <pc:sldMk cId="1448518287" sldId="444"/>
            <ac:spMk id="5" creationId="{BECCB3AD-7893-E183-9A87-183B6FF9F4B6}"/>
          </ac:spMkLst>
        </pc:spChg>
      </pc:sldChg>
      <pc:sldChg chg="addSp delSp modSp add mod delAnim">
        <pc:chgData name="Braidan Duffy" userId="8ec18d3d-6fdf-489b-8ea9-501a0a9031aa" providerId="ADAL" clId="{16D3E9A5-74B4-4D91-89A1-B4E6CC1948C3}" dt="2023-04-03T01:48:39.426" v="31608" actId="478"/>
        <pc:sldMkLst>
          <pc:docMk/>
          <pc:sldMk cId="4204244384" sldId="445"/>
        </pc:sldMkLst>
        <pc:spChg chg="mod">
          <ac:chgData name="Braidan Duffy" userId="8ec18d3d-6fdf-489b-8ea9-501a0a9031aa" providerId="ADAL" clId="{16D3E9A5-74B4-4D91-89A1-B4E6CC1948C3}" dt="2023-04-02T23:01:03.811" v="30952" actId="20577"/>
          <ac:spMkLst>
            <pc:docMk/>
            <pc:sldMk cId="4204244384" sldId="445"/>
            <ac:spMk id="2" creationId="{14A6B62B-2180-91B4-93EA-1CAADF299856}"/>
          </ac:spMkLst>
        </pc:spChg>
        <pc:spChg chg="mod">
          <ac:chgData name="Braidan Duffy" userId="8ec18d3d-6fdf-489b-8ea9-501a0a9031aa" providerId="ADAL" clId="{16D3E9A5-74B4-4D91-89A1-B4E6CC1948C3}" dt="2023-04-03T01:48:36.157" v="31607" actId="20577"/>
          <ac:spMkLst>
            <pc:docMk/>
            <pc:sldMk cId="4204244384" sldId="445"/>
            <ac:spMk id="3" creationId="{CAD9CAE5-160E-89B6-7220-A059C43A978F}"/>
          </ac:spMkLst>
        </pc:spChg>
        <pc:spChg chg="del">
          <ac:chgData name="Braidan Duffy" userId="8ec18d3d-6fdf-489b-8ea9-501a0a9031aa" providerId="ADAL" clId="{16D3E9A5-74B4-4D91-89A1-B4E6CC1948C3}" dt="2023-04-03T01:33:56.948" v="31061" actId="478"/>
          <ac:spMkLst>
            <pc:docMk/>
            <pc:sldMk cId="4204244384" sldId="445"/>
            <ac:spMk id="4" creationId="{A288A95E-AED1-4BCA-F4D6-8AA691D2DA34}"/>
          </ac:spMkLst>
        </pc:spChg>
        <pc:spChg chg="add del mod">
          <ac:chgData name="Braidan Duffy" userId="8ec18d3d-6fdf-489b-8ea9-501a0a9031aa" providerId="ADAL" clId="{16D3E9A5-74B4-4D91-89A1-B4E6CC1948C3}" dt="2023-04-03T01:48:39.426" v="31608" actId="478"/>
          <ac:spMkLst>
            <pc:docMk/>
            <pc:sldMk cId="4204244384" sldId="445"/>
            <ac:spMk id="5" creationId="{0770955E-5CEF-3909-3743-3FD95181AB29}"/>
          </ac:spMkLst>
        </pc:spChg>
      </pc:sldChg>
      <pc:sldChg chg="modSp new del mod">
        <pc:chgData name="Braidan Duffy" userId="8ec18d3d-6fdf-489b-8ea9-501a0a9031aa" providerId="ADAL" clId="{16D3E9A5-74B4-4D91-89A1-B4E6CC1948C3}" dt="2023-04-03T01:48:41.982" v="31609" actId="47"/>
        <pc:sldMkLst>
          <pc:docMk/>
          <pc:sldMk cId="1116352521" sldId="446"/>
        </pc:sldMkLst>
        <pc:spChg chg="mod">
          <ac:chgData name="Braidan Duffy" userId="8ec18d3d-6fdf-489b-8ea9-501a0a9031aa" providerId="ADAL" clId="{16D3E9A5-74B4-4D91-89A1-B4E6CC1948C3}" dt="2023-04-03T01:36:10.157" v="31194"/>
          <ac:spMkLst>
            <pc:docMk/>
            <pc:sldMk cId="1116352521" sldId="446"/>
            <ac:spMk id="2" creationId="{54C734BE-11FB-DD37-2E36-974894B86564}"/>
          </ac:spMkLst>
        </pc:spChg>
        <pc:spChg chg="mod">
          <ac:chgData name="Braidan Duffy" userId="8ec18d3d-6fdf-489b-8ea9-501a0a9031aa" providerId="ADAL" clId="{16D3E9A5-74B4-4D91-89A1-B4E6CC1948C3}" dt="2023-04-03T01:47:26.524" v="31511" actId="20577"/>
          <ac:spMkLst>
            <pc:docMk/>
            <pc:sldMk cId="1116352521" sldId="446"/>
            <ac:spMk id="3" creationId="{7DD840B0-CEB2-42DB-F627-F6096D66B5EC}"/>
          </ac:spMkLst>
        </pc:spChg>
      </pc:sldChg>
      <pc:sldChg chg="modSp new mod">
        <pc:chgData name="Braidan Duffy" userId="8ec18d3d-6fdf-489b-8ea9-501a0a9031aa" providerId="ADAL" clId="{16D3E9A5-74B4-4D91-89A1-B4E6CC1948C3}" dt="2023-04-03T01:52:43.869" v="31610" actId="20577"/>
        <pc:sldMkLst>
          <pc:docMk/>
          <pc:sldMk cId="2227532344" sldId="447"/>
        </pc:sldMkLst>
        <pc:spChg chg="mod">
          <ac:chgData name="Braidan Duffy" userId="8ec18d3d-6fdf-489b-8ea9-501a0a9031aa" providerId="ADAL" clId="{16D3E9A5-74B4-4D91-89A1-B4E6CC1948C3}" dt="2023-04-03T01:47:37.618" v="31544" actId="20577"/>
          <ac:spMkLst>
            <pc:docMk/>
            <pc:sldMk cId="2227532344" sldId="447"/>
            <ac:spMk id="2" creationId="{D60B5DBE-FB72-FAD6-9A59-DE73A31BA237}"/>
          </ac:spMkLst>
        </pc:spChg>
        <pc:spChg chg="mod">
          <ac:chgData name="Braidan Duffy" userId="8ec18d3d-6fdf-489b-8ea9-501a0a9031aa" providerId="ADAL" clId="{16D3E9A5-74B4-4D91-89A1-B4E6CC1948C3}" dt="2023-04-03T01:52:43.869" v="31610" actId="20577"/>
          <ac:spMkLst>
            <pc:docMk/>
            <pc:sldMk cId="2227532344" sldId="447"/>
            <ac:spMk id="3" creationId="{58812CB1-034F-2454-DAB8-DA5856D265B2}"/>
          </ac:spMkLst>
        </pc:spChg>
      </pc:sldChg>
    </pc:docChg>
  </pc:docChgLst>
  <pc:docChgLst>
    <pc:chgData name="Braidan Duffy" userId="8ec18d3d-6fdf-489b-8ea9-501a0a9031aa" providerId="ADAL" clId="{EA0BF881-0BCB-41F1-B0D4-5CBF800B696B}"/>
    <pc:docChg chg="undo redo custSel addSld delSld modSld modSection">
      <pc:chgData name="Braidan Duffy" userId="8ec18d3d-6fdf-489b-8ea9-501a0a9031aa" providerId="ADAL" clId="{EA0BF881-0BCB-41F1-B0D4-5CBF800B696B}" dt="2023-03-21T23:43:23.623" v="1708" actId="2696"/>
      <pc:docMkLst>
        <pc:docMk/>
      </pc:docMkLst>
      <pc:sldChg chg="addSp delSp modSp add setBg delAnim">
        <pc:chgData name="Braidan Duffy" userId="8ec18d3d-6fdf-489b-8ea9-501a0a9031aa" providerId="ADAL" clId="{EA0BF881-0BCB-41F1-B0D4-5CBF800B696B}" dt="2023-03-21T23:26:47.604" v="985"/>
        <pc:sldMkLst>
          <pc:docMk/>
          <pc:sldMk cId="899609312" sldId="306"/>
        </pc:sldMkLst>
        <pc:spChg chg="mod">
          <ac:chgData name="Braidan Duffy" userId="8ec18d3d-6fdf-489b-8ea9-501a0a9031aa" providerId="ADAL" clId="{EA0BF881-0BCB-41F1-B0D4-5CBF800B696B}" dt="2023-03-21T22:37:14.553" v="14" actId="207"/>
          <ac:spMkLst>
            <pc:docMk/>
            <pc:sldMk cId="899609312" sldId="306"/>
            <ac:spMk id="2" creationId="{BCE970AC-8902-3142-8849-E51EBDF69957}"/>
          </ac:spMkLst>
        </pc:spChg>
        <pc:spChg chg="add del mod ord">
          <ac:chgData name="Braidan Duffy" userId="8ec18d3d-6fdf-489b-8ea9-501a0a9031aa" providerId="ADAL" clId="{EA0BF881-0BCB-41F1-B0D4-5CBF800B696B}" dt="2023-03-21T22:51:37.291" v="17" actId="478"/>
          <ac:spMkLst>
            <pc:docMk/>
            <pc:sldMk cId="899609312" sldId="306"/>
            <ac:spMk id="3" creationId="{98874F89-7F4F-4EEB-8230-0F4B6DDA5C2A}"/>
          </ac:spMkLst>
        </pc:spChg>
        <pc:spChg chg="del">
          <ac:chgData name="Braidan Duffy" userId="8ec18d3d-6fdf-489b-8ea9-501a0a9031aa" providerId="ADAL" clId="{EA0BF881-0BCB-41F1-B0D4-5CBF800B696B}" dt="2023-03-21T22:36:39.781" v="1" actId="478"/>
          <ac:spMkLst>
            <pc:docMk/>
            <pc:sldMk cId="899609312" sldId="306"/>
            <ac:spMk id="4" creationId="{E46EE432-1D14-C345-9161-ECE151A20023}"/>
          </ac:spMkLst>
        </pc:spChg>
        <pc:spChg chg="mod">
          <ac:chgData name="Braidan Duffy" userId="8ec18d3d-6fdf-489b-8ea9-501a0a9031aa" providerId="ADAL" clId="{EA0BF881-0BCB-41F1-B0D4-5CBF800B696B}" dt="2023-03-21T22:37:16.617" v="16" actId="207"/>
          <ac:spMkLst>
            <pc:docMk/>
            <pc:sldMk cId="899609312" sldId="306"/>
            <ac:spMk id="6" creationId="{9BE5B9D2-7D8E-37D9-5FB9-5D13AB9FB2F0}"/>
          </ac:spMkLst>
        </pc:spChg>
        <pc:picChg chg="mod">
          <ac:chgData name="Braidan Duffy" userId="8ec18d3d-6fdf-489b-8ea9-501a0a9031aa" providerId="ADAL" clId="{EA0BF881-0BCB-41F1-B0D4-5CBF800B696B}" dt="2023-03-21T22:36:52.517" v="6" actId="1076"/>
          <ac:picMkLst>
            <pc:docMk/>
            <pc:sldMk cId="899609312" sldId="306"/>
            <ac:picMk id="2050" creationId="{A077A9C2-2049-9A54-A8FA-86B0AD5B70D2}"/>
          </ac:picMkLst>
        </pc:picChg>
      </pc:sldChg>
      <pc:sldChg chg="add setBg">
        <pc:chgData name="Braidan Duffy" userId="8ec18d3d-6fdf-489b-8ea9-501a0a9031aa" providerId="ADAL" clId="{EA0BF881-0BCB-41F1-B0D4-5CBF800B696B}" dt="2023-03-21T23:26:59.326" v="987"/>
        <pc:sldMkLst>
          <pc:docMk/>
          <pc:sldMk cId="2059273082" sldId="307"/>
        </pc:sldMkLst>
      </pc:sldChg>
      <pc:sldChg chg="modSp add setBg">
        <pc:chgData name="Braidan Duffy" userId="8ec18d3d-6fdf-489b-8ea9-501a0a9031aa" providerId="ADAL" clId="{EA0BF881-0BCB-41F1-B0D4-5CBF800B696B}" dt="2023-03-21T23:26:42.389" v="984"/>
        <pc:sldMkLst>
          <pc:docMk/>
          <pc:sldMk cId="427378806" sldId="308"/>
        </pc:sldMkLst>
        <pc:spChg chg="mod">
          <ac:chgData name="Braidan Duffy" userId="8ec18d3d-6fdf-489b-8ea9-501a0a9031aa" providerId="ADAL" clId="{EA0BF881-0BCB-41F1-B0D4-5CBF800B696B}" dt="2023-03-21T22:52:06.331" v="20" actId="207"/>
          <ac:spMkLst>
            <pc:docMk/>
            <pc:sldMk cId="427378806" sldId="308"/>
            <ac:spMk id="2" creationId="{D206AB0A-40AD-A5DA-2537-9ED9F9EC788F}"/>
          </ac:spMkLst>
        </pc:spChg>
      </pc:sldChg>
      <pc:sldChg chg="modSp add setBg">
        <pc:chgData name="Braidan Duffy" userId="8ec18d3d-6fdf-489b-8ea9-501a0a9031aa" providerId="ADAL" clId="{EA0BF881-0BCB-41F1-B0D4-5CBF800B696B}" dt="2023-03-21T23:26:56.375" v="986"/>
        <pc:sldMkLst>
          <pc:docMk/>
          <pc:sldMk cId="1907722421" sldId="309"/>
        </pc:sldMkLst>
        <pc:spChg chg="mod">
          <ac:chgData name="Braidan Duffy" userId="8ec18d3d-6fdf-489b-8ea9-501a0a9031aa" providerId="ADAL" clId="{EA0BF881-0BCB-41F1-B0D4-5CBF800B696B}" dt="2023-03-21T22:52:09.774" v="21" actId="207"/>
          <ac:spMkLst>
            <pc:docMk/>
            <pc:sldMk cId="1907722421" sldId="309"/>
            <ac:spMk id="2" creationId="{CF192184-B872-FF6D-3D2E-ACBA0174417E}"/>
          </ac:spMkLst>
        </pc:spChg>
      </pc:sldChg>
      <pc:sldChg chg="delSp add del setBg delAnim">
        <pc:chgData name="Braidan Duffy" userId="8ec18d3d-6fdf-489b-8ea9-501a0a9031aa" providerId="ADAL" clId="{EA0BF881-0BCB-41F1-B0D4-5CBF800B696B}" dt="2023-03-21T23:42:58.848" v="1707" actId="2696"/>
        <pc:sldMkLst>
          <pc:docMk/>
          <pc:sldMk cId="2325403794" sldId="310"/>
        </pc:sldMkLst>
        <pc:spChg chg="del">
          <ac:chgData name="Braidan Duffy" userId="8ec18d3d-6fdf-489b-8ea9-501a0a9031aa" providerId="ADAL" clId="{EA0BF881-0BCB-41F1-B0D4-5CBF800B696B}" dt="2023-03-21T23:42:46.934" v="1706" actId="478"/>
          <ac:spMkLst>
            <pc:docMk/>
            <pc:sldMk cId="2325403794" sldId="310"/>
            <ac:spMk id="7" creationId="{364B8035-ACC0-5838-BED6-DD547C78B0D0}"/>
          </ac:spMkLst>
        </pc:spChg>
        <pc:spChg chg="del">
          <ac:chgData name="Braidan Duffy" userId="8ec18d3d-6fdf-489b-8ea9-501a0a9031aa" providerId="ADAL" clId="{EA0BF881-0BCB-41F1-B0D4-5CBF800B696B}" dt="2023-03-21T23:42:45.672" v="1705" actId="478"/>
          <ac:spMkLst>
            <pc:docMk/>
            <pc:sldMk cId="2325403794" sldId="310"/>
            <ac:spMk id="8" creationId="{294F9C1D-26CB-CA8D-3B3C-935ECE7DDDC0}"/>
          </ac:spMkLst>
        </pc:spChg>
        <pc:spChg chg="del">
          <ac:chgData name="Braidan Duffy" userId="8ec18d3d-6fdf-489b-8ea9-501a0a9031aa" providerId="ADAL" clId="{EA0BF881-0BCB-41F1-B0D4-5CBF800B696B}" dt="2023-03-21T23:42:43.761" v="1703" actId="478"/>
          <ac:spMkLst>
            <pc:docMk/>
            <pc:sldMk cId="2325403794" sldId="310"/>
            <ac:spMk id="9" creationId="{3B25357A-FED6-63EA-64A1-ED8F75BB5C0C}"/>
          </ac:spMkLst>
        </pc:spChg>
        <pc:spChg chg="del">
          <ac:chgData name="Braidan Duffy" userId="8ec18d3d-6fdf-489b-8ea9-501a0a9031aa" providerId="ADAL" clId="{EA0BF881-0BCB-41F1-B0D4-5CBF800B696B}" dt="2023-03-21T23:42:44.704" v="1704" actId="478"/>
          <ac:spMkLst>
            <pc:docMk/>
            <pc:sldMk cId="2325403794" sldId="310"/>
            <ac:spMk id="10" creationId="{D4DEA5BB-0118-B44A-D8AD-5E3F27020CD2}"/>
          </ac:spMkLst>
        </pc:spChg>
        <pc:spChg chg="del">
          <ac:chgData name="Braidan Duffy" userId="8ec18d3d-6fdf-489b-8ea9-501a0a9031aa" providerId="ADAL" clId="{EA0BF881-0BCB-41F1-B0D4-5CBF800B696B}" dt="2023-03-21T23:42:42.411" v="1702" actId="478"/>
          <ac:spMkLst>
            <pc:docMk/>
            <pc:sldMk cId="2325403794" sldId="310"/>
            <ac:spMk id="11" creationId="{9CAD8C52-81D3-3040-EA5B-E29C7BB6E019}"/>
          </ac:spMkLst>
        </pc:spChg>
        <pc:spChg chg="del">
          <ac:chgData name="Braidan Duffy" userId="8ec18d3d-6fdf-489b-8ea9-501a0a9031aa" providerId="ADAL" clId="{EA0BF881-0BCB-41F1-B0D4-5CBF800B696B}" dt="2023-03-21T23:42:41.860" v="1701" actId="478"/>
          <ac:spMkLst>
            <pc:docMk/>
            <pc:sldMk cId="2325403794" sldId="310"/>
            <ac:spMk id="12" creationId="{D7C93F50-9F30-A4B1-0D72-6FC5F269CCF2}"/>
          </ac:spMkLst>
        </pc:spChg>
        <pc:spChg chg="del">
          <ac:chgData name="Braidan Duffy" userId="8ec18d3d-6fdf-489b-8ea9-501a0a9031aa" providerId="ADAL" clId="{EA0BF881-0BCB-41F1-B0D4-5CBF800B696B}" dt="2023-03-21T23:42:37.718" v="1699" actId="478"/>
          <ac:spMkLst>
            <pc:docMk/>
            <pc:sldMk cId="2325403794" sldId="310"/>
            <ac:spMk id="13" creationId="{F0E0FB98-DC50-92B2-FDA2-F7D4F2E54CD2}"/>
          </ac:spMkLst>
        </pc:spChg>
        <pc:spChg chg="del">
          <ac:chgData name="Braidan Duffy" userId="8ec18d3d-6fdf-489b-8ea9-501a0a9031aa" providerId="ADAL" clId="{EA0BF881-0BCB-41F1-B0D4-5CBF800B696B}" dt="2023-03-21T23:42:38.933" v="1700" actId="478"/>
          <ac:spMkLst>
            <pc:docMk/>
            <pc:sldMk cId="2325403794" sldId="310"/>
            <ac:spMk id="14" creationId="{4160EBD5-C7A5-6136-0D36-B2BDEE424BFA}"/>
          </ac:spMkLst>
        </pc:spChg>
      </pc:sldChg>
      <pc:sldChg chg="addSp delSp modSp add setBg">
        <pc:chgData name="Braidan Duffy" userId="8ec18d3d-6fdf-489b-8ea9-501a0a9031aa" providerId="ADAL" clId="{EA0BF881-0BCB-41F1-B0D4-5CBF800B696B}" dt="2023-03-21T23:41:50.739" v="1696" actId="693"/>
        <pc:sldMkLst>
          <pc:docMk/>
          <pc:sldMk cId="579184819" sldId="349"/>
        </pc:sldMkLst>
        <pc:spChg chg="mod">
          <ac:chgData name="Braidan Duffy" userId="8ec18d3d-6fdf-489b-8ea9-501a0a9031aa" providerId="ADAL" clId="{EA0BF881-0BCB-41F1-B0D4-5CBF800B696B}" dt="2023-03-21T23:30:40.197" v="1028" actId="692"/>
          <ac:spMkLst>
            <pc:docMk/>
            <pc:sldMk cId="579184819" sldId="349"/>
            <ac:spMk id="3" creationId="{882DCA24-B240-45C9-963C-42A2B84A6332}"/>
          </ac:spMkLst>
        </pc:spChg>
        <pc:spChg chg="mod">
          <ac:chgData name="Braidan Duffy" userId="8ec18d3d-6fdf-489b-8ea9-501a0a9031aa" providerId="ADAL" clId="{EA0BF881-0BCB-41F1-B0D4-5CBF800B696B}" dt="2023-03-21T23:30:34.463" v="1027" actId="20577"/>
          <ac:spMkLst>
            <pc:docMk/>
            <pc:sldMk cId="579184819" sldId="349"/>
            <ac:spMk id="4" creationId="{8D3B342D-0997-4D41-9CE4-F9EE14229037}"/>
          </ac:spMkLst>
        </pc:spChg>
        <pc:spChg chg="del">
          <ac:chgData name="Braidan Duffy" userId="8ec18d3d-6fdf-489b-8ea9-501a0a9031aa" providerId="ADAL" clId="{EA0BF881-0BCB-41F1-B0D4-5CBF800B696B}" dt="2023-03-21T23:31:24.669" v="1059" actId="478"/>
          <ac:spMkLst>
            <pc:docMk/>
            <pc:sldMk cId="579184819" sldId="349"/>
            <ac:spMk id="5" creationId="{D2F7BF6C-6CFB-4A06-94EB-A5A50C7A6B37}"/>
          </ac:spMkLst>
        </pc:spChg>
        <pc:spChg chg="mod">
          <ac:chgData name="Braidan Duffy" userId="8ec18d3d-6fdf-489b-8ea9-501a0a9031aa" providerId="ADAL" clId="{EA0BF881-0BCB-41F1-B0D4-5CBF800B696B}" dt="2023-03-21T23:31:21.269" v="1058" actId="1076"/>
          <ac:spMkLst>
            <pc:docMk/>
            <pc:sldMk cId="579184819" sldId="349"/>
            <ac:spMk id="6" creationId="{42D9DB99-D848-4962-B621-1F11B0DD210D}"/>
          </ac:spMkLst>
        </pc:spChg>
        <pc:spChg chg="mod">
          <ac:chgData name="Braidan Duffy" userId="8ec18d3d-6fdf-489b-8ea9-501a0a9031aa" providerId="ADAL" clId="{EA0BF881-0BCB-41F1-B0D4-5CBF800B696B}" dt="2023-03-21T23:31:35.161" v="1100" actId="20577"/>
          <ac:spMkLst>
            <pc:docMk/>
            <pc:sldMk cId="579184819" sldId="349"/>
            <ac:spMk id="7" creationId="{59D2C18B-175F-45E4-BCE6-A4B1BD2E786A}"/>
          </ac:spMkLst>
        </pc:spChg>
        <pc:spChg chg="del mod">
          <ac:chgData name="Braidan Duffy" userId="8ec18d3d-6fdf-489b-8ea9-501a0a9031aa" providerId="ADAL" clId="{EA0BF881-0BCB-41F1-B0D4-5CBF800B696B}" dt="2023-03-21T23:38:24.917" v="1575" actId="478"/>
          <ac:spMkLst>
            <pc:docMk/>
            <pc:sldMk cId="579184819" sldId="349"/>
            <ac:spMk id="8" creationId="{8F6F589E-222F-4C82-83B9-4803AF870A2E}"/>
          </ac:spMkLst>
        </pc:spChg>
        <pc:spChg chg="mod">
          <ac:chgData name="Braidan Duffy" userId="8ec18d3d-6fdf-489b-8ea9-501a0a9031aa" providerId="ADAL" clId="{EA0BF881-0BCB-41F1-B0D4-5CBF800B696B}" dt="2023-03-21T23:34:16.079" v="1318" actId="20577"/>
          <ac:spMkLst>
            <pc:docMk/>
            <pc:sldMk cId="579184819" sldId="349"/>
            <ac:spMk id="9" creationId="{1FAA3B89-854D-4380-95A3-59607003D66F}"/>
          </ac:spMkLst>
        </pc:spChg>
        <pc:spChg chg="mod">
          <ac:chgData name="Braidan Duffy" userId="8ec18d3d-6fdf-489b-8ea9-501a0a9031aa" providerId="ADAL" clId="{EA0BF881-0BCB-41F1-B0D4-5CBF800B696B}" dt="2023-03-21T23:33:49.506" v="1227" actId="20577"/>
          <ac:spMkLst>
            <pc:docMk/>
            <pc:sldMk cId="579184819" sldId="349"/>
            <ac:spMk id="10" creationId="{1CC3B534-FC1D-442B-BC82-D3C2EC042230}"/>
          </ac:spMkLst>
        </pc:spChg>
        <pc:spChg chg="mod">
          <ac:chgData name="Braidan Duffy" userId="8ec18d3d-6fdf-489b-8ea9-501a0a9031aa" providerId="ADAL" clId="{EA0BF881-0BCB-41F1-B0D4-5CBF800B696B}" dt="2023-03-21T23:35:14.761" v="1362" actId="20577"/>
          <ac:spMkLst>
            <pc:docMk/>
            <pc:sldMk cId="579184819" sldId="349"/>
            <ac:spMk id="11" creationId="{7A572566-178D-4AA2-A1C6-20563D1E00AF}"/>
          </ac:spMkLst>
        </pc:spChg>
        <pc:spChg chg="mod">
          <ac:chgData name="Braidan Duffy" userId="8ec18d3d-6fdf-489b-8ea9-501a0a9031aa" providerId="ADAL" clId="{EA0BF881-0BCB-41F1-B0D4-5CBF800B696B}" dt="2023-03-21T23:36:34.054" v="1436" actId="1076"/>
          <ac:spMkLst>
            <pc:docMk/>
            <pc:sldMk cId="579184819" sldId="349"/>
            <ac:spMk id="12" creationId="{FA2DBAF9-8E1A-40F8-AB53-57512C885247}"/>
          </ac:spMkLst>
        </pc:spChg>
        <pc:spChg chg="mod">
          <ac:chgData name="Braidan Duffy" userId="8ec18d3d-6fdf-489b-8ea9-501a0a9031aa" providerId="ADAL" clId="{EA0BF881-0BCB-41F1-B0D4-5CBF800B696B}" dt="2023-03-21T23:38:00.375" v="1567" actId="20577"/>
          <ac:spMkLst>
            <pc:docMk/>
            <pc:sldMk cId="579184819" sldId="349"/>
            <ac:spMk id="13" creationId="{2A84F4B9-83D6-49BB-92A9-3C96E7852E10}"/>
          </ac:spMkLst>
        </pc:spChg>
        <pc:spChg chg="mod">
          <ac:chgData name="Braidan Duffy" userId="8ec18d3d-6fdf-489b-8ea9-501a0a9031aa" providerId="ADAL" clId="{EA0BF881-0BCB-41F1-B0D4-5CBF800B696B}" dt="2023-03-21T23:37:26.830" v="1551" actId="20577"/>
          <ac:spMkLst>
            <pc:docMk/>
            <pc:sldMk cId="579184819" sldId="349"/>
            <ac:spMk id="14" creationId="{933197B3-94EA-42B0-9257-BE4A0310C869}"/>
          </ac:spMkLst>
        </pc:spChg>
        <pc:spChg chg="mod">
          <ac:chgData name="Braidan Duffy" userId="8ec18d3d-6fdf-489b-8ea9-501a0a9031aa" providerId="ADAL" clId="{EA0BF881-0BCB-41F1-B0D4-5CBF800B696B}" dt="2023-03-21T23:41:17.654" v="1677" actId="14100"/>
          <ac:spMkLst>
            <pc:docMk/>
            <pc:sldMk cId="579184819" sldId="349"/>
            <ac:spMk id="15" creationId="{F4E53B74-7D7E-4257-BEDA-8AEF814FC7CF}"/>
          </ac:spMkLst>
        </pc:spChg>
        <pc:spChg chg="add mod">
          <ac:chgData name="Braidan Duffy" userId="8ec18d3d-6fdf-489b-8ea9-501a0a9031aa" providerId="ADAL" clId="{EA0BF881-0BCB-41F1-B0D4-5CBF800B696B}" dt="2023-03-21T23:32:32.645" v="1178" actId="20577"/>
          <ac:spMkLst>
            <pc:docMk/>
            <pc:sldMk cId="579184819" sldId="349"/>
            <ac:spMk id="32" creationId="{0B777998-AB84-45A9-9601-5FDCF667E332}"/>
          </ac:spMkLst>
        </pc:spChg>
        <pc:spChg chg="mod">
          <ac:chgData name="Braidan Duffy" userId="8ec18d3d-6fdf-489b-8ea9-501a0a9031aa" providerId="ADAL" clId="{EA0BF881-0BCB-41F1-B0D4-5CBF800B696B}" dt="2023-03-21T23:33:25.018" v="1204" actId="207"/>
          <ac:spMkLst>
            <pc:docMk/>
            <pc:sldMk cId="579184819" sldId="349"/>
            <ac:spMk id="53" creationId="{AC25C4DD-2285-94D6-B29C-8C57A4E2C969}"/>
          </ac:spMkLst>
        </pc:spChg>
        <pc:spChg chg="mod">
          <ac:chgData name="Braidan Duffy" userId="8ec18d3d-6fdf-489b-8ea9-501a0a9031aa" providerId="ADAL" clId="{EA0BF881-0BCB-41F1-B0D4-5CBF800B696B}" dt="2023-03-21T23:33:21.139" v="1203" actId="207"/>
          <ac:spMkLst>
            <pc:docMk/>
            <pc:sldMk cId="579184819" sldId="349"/>
            <ac:spMk id="54" creationId="{BA79A466-54EB-473C-9F5B-28D2DC0F4D2B}"/>
          </ac:spMkLst>
        </pc:spChg>
        <pc:spChg chg="add mod">
          <ac:chgData name="Braidan Duffy" userId="8ec18d3d-6fdf-489b-8ea9-501a0a9031aa" providerId="ADAL" clId="{EA0BF881-0BCB-41F1-B0D4-5CBF800B696B}" dt="2023-03-21T23:39:00.204" v="1592" actId="14100"/>
          <ac:spMkLst>
            <pc:docMk/>
            <pc:sldMk cId="579184819" sldId="349"/>
            <ac:spMk id="60" creationId="{91FD3336-A3D1-448F-8B45-D41C6FFFD742}"/>
          </ac:spMkLst>
        </pc:spChg>
        <pc:spChg chg="add mod">
          <ac:chgData name="Braidan Duffy" userId="8ec18d3d-6fdf-489b-8ea9-501a0a9031aa" providerId="ADAL" clId="{EA0BF881-0BCB-41F1-B0D4-5CBF800B696B}" dt="2023-03-21T23:41:31.850" v="1693" actId="14100"/>
          <ac:spMkLst>
            <pc:docMk/>
            <pc:sldMk cId="579184819" sldId="349"/>
            <ac:spMk id="72" creationId="{FEC439D8-1621-46FF-BE2E-49A961FA0F58}"/>
          </ac:spMkLst>
        </pc:spChg>
        <pc:cxnChg chg="mod">
          <ac:chgData name="Braidan Duffy" userId="8ec18d3d-6fdf-489b-8ea9-501a0a9031aa" providerId="ADAL" clId="{EA0BF881-0BCB-41F1-B0D4-5CBF800B696B}" dt="2023-03-21T23:31:21.269" v="1058" actId="1076"/>
          <ac:cxnSpMkLst>
            <pc:docMk/>
            <pc:sldMk cId="579184819" sldId="349"/>
            <ac:cxnSpMk id="16" creationId="{F0C14366-6DD7-22BB-0B7B-F0B2EC57FB0B}"/>
          </ac:cxnSpMkLst>
        </pc:cxnChg>
        <pc:cxnChg chg="mod">
          <ac:chgData name="Braidan Duffy" userId="8ec18d3d-6fdf-489b-8ea9-501a0a9031aa" providerId="ADAL" clId="{EA0BF881-0BCB-41F1-B0D4-5CBF800B696B}" dt="2023-03-21T23:32:39.838" v="1180" actId="14100"/>
          <ac:cxnSpMkLst>
            <pc:docMk/>
            <pc:sldMk cId="579184819" sldId="349"/>
            <ac:cxnSpMk id="19" creationId="{1FD79B8A-7D39-213C-39CD-9470A3827D42}"/>
          </ac:cxnSpMkLst>
        </pc:cxnChg>
        <pc:cxnChg chg="mod">
          <ac:chgData name="Braidan Duffy" userId="8ec18d3d-6fdf-489b-8ea9-501a0a9031aa" providerId="ADAL" clId="{EA0BF881-0BCB-41F1-B0D4-5CBF800B696B}" dt="2023-03-21T23:32:37.860" v="1179" actId="14100"/>
          <ac:cxnSpMkLst>
            <pc:docMk/>
            <pc:sldMk cId="579184819" sldId="349"/>
            <ac:cxnSpMk id="22" creationId="{19AC8E6C-FA1D-1C25-0371-F5E7A1B3125A}"/>
          </ac:cxnSpMkLst>
        </pc:cxnChg>
        <pc:cxnChg chg="del mod">
          <ac:chgData name="Braidan Duffy" userId="8ec18d3d-6fdf-489b-8ea9-501a0a9031aa" providerId="ADAL" clId="{EA0BF881-0BCB-41F1-B0D4-5CBF800B696B}" dt="2023-03-21T23:32:55.502" v="1181" actId="478"/>
          <ac:cxnSpMkLst>
            <pc:docMk/>
            <pc:sldMk cId="579184819" sldId="349"/>
            <ac:cxnSpMk id="28" creationId="{0517E7D0-BE67-16E0-3889-4C0694C3500A}"/>
          </ac:cxnSpMkLst>
        </pc:cxnChg>
        <pc:cxnChg chg="del mod">
          <ac:chgData name="Braidan Duffy" userId="8ec18d3d-6fdf-489b-8ea9-501a0a9031aa" providerId="ADAL" clId="{EA0BF881-0BCB-41F1-B0D4-5CBF800B696B}" dt="2023-03-21T23:33:00.613" v="1185" actId="478"/>
          <ac:cxnSpMkLst>
            <pc:docMk/>
            <pc:sldMk cId="579184819" sldId="349"/>
            <ac:cxnSpMk id="31" creationId="{7666464B-8CE9-6B07-2EE4-5C5C7CBE2996}"/>
          </ac:cxnSpMkLst>
        </pc:cxnChg>
        <pc:cxnChg chg="del mod">
          <ac:chgData name="Braidan Duffy" userId="8ec18d3d-6fdf-489b-8ea9-501a0a9031aa" providerId="ADAL" clId="{EA0BF881-0BCB-41F1-B0D4-5CBF800B696B}" dt="2023-03-21T23:32:59.533" v="1183" actId="478"/>
          <ac:cxnSpMkLst>
            <pc:docMk/>
            <pc:sldMk cId="579184819" sldId="349"/>
            <ac:cxnSpMk id="34" creationId="{36253F38-8D64-8CE1-3AFD-65B0D4053627}"/>
          </ac:cxnSpMkLst>
        </pc:cxnChg>
        <pc:cxnChg chg="add mod">
          <ac:chgData name="Braidan Duffy" userId="8ec18d3d-6fdf-489b-8ea9-501a0a9031aa" providerId="ADAL" clId="{EA0BF881-0BCB-41F1-B0D4-5CBF800B696B}" dt="2023-03-21T23:35:00.050" v="1323" actId="693"/>
          <ac:cxnSpMkLst>
            <pc:docMk/>
            <pc:sldMk cId="579184819" sldId="349"/>
            <ac:cxnSpMk id="35" creationId="{CCFCCD06-B119-4C82-9BFC-BD8304606A38}"/>
          </ac:cxnSpMkLst>
        </pc:cxnChg>
        <pc:cxnChg chg="del mod">
          <ac:chgData name="Braidan Duffy" userId="8ec18d3d-6fdf-489b-8ea9-501a0a9031aa" providerId="ADAL" clId="{EA0BF881-0BCB-41F1-B0D4-5CBF800B696B}" dt="2023-03-21T23:32:59.911" v="1184" actId="478"/>
          <ac:cxnSpMkLst>
            <pc:docMk/>
            <pc:sldMk cId="579184819" sldId="349"/>
            <ac:cxnSpMk id="38" creationId="{0C8041BC-F2CB-D579-FA84-7E5A122651C6}"/>
          </ac:cxnSpMkLst>
        </pc:cxnChg>
        <pc:cxnChg chg="add mod">
          <ac:chgData name="Braidan Duffy" userId="8ec18d3d-6fdf-489b-8ea9-501a0a9031aa" providerId="ADAL" clId="{EA0BF881-0BCB-41F1-B0D4-5CBF800B696B}" dt="2023-03-21T23:36:34.054" v="1436" actId="1076"/>
          <ac:cxnSpMkLst>
            <pc:docMk/>
            <pc:sldMk cId="579184819" sldId="349"/>
            <ac:cxnSpMk id="39" creationId="{B21B9690-DBB3-4C81-9694-2E43CC7C3CA0}"/>
          </ac:cxnSpMkLst>
        </pc:cxnChg>
        <pc:cxnChg chg="del mod">
          <ac:chgData name="Braidan Duffy" userId="8ec18d3d-6fdf-489b-8ea9-501a0a9031aa" providerId="ADAL" clId="{EA0BF881-0BCB-41F1-B0D4-5CBF800B696B}" dt="2023-03-21T23:33:01.664" v="1186" actId="478"/>
          <ac:cxnSpMkLst>
            <pc:docMk/>
            <pc:sldMk cId="579184819" sldId="349"/>
            <ac:cxnSpMk id="41" creationId="{CE3A64B6-43E6-E671-4496-C2B9302E5FDE}"/>
          </ac:cxnSpMkLst>
        </pc:cxnChg>
        <pc:cxnChg chg="add mod">
          <ac:chgData name="Braidan Duffy" userId="8ec18d3d-6fdf-489b-8ea9-501a0a9031aa" providerId="ADAL" clId="{EA0BF881-0BCB-41F1-B0D4-5CBF800B696B}" dt="2023-03-21T23:36:44.895" v="1439" actId="14100"/>
          <ac:cxnSpMkLst>
            <pc:docMk/>
            <pc:sldMk cId="579184819" sldId="349"/>
            <ac:cxnSpMk id="42" creationId="{8E28C383-9C0A-4DFD-A9BC-88E78FBB0F1D}"/>
          </ac:cxnSpMkLst>
        </pc:cxnChg>
        <pc:cxnChg chg="del mod">
          <ac:chgData name="Braidan Duffy" userId="8ec18d3d-6fdf-489b-8ea9-501a0a9031aa" providerId="ADAL" clId="{EA0BF881-0BCB-41F1-B0D4-5CBF800B696B}" dt="2023-03-21T23:33:01.999" v="1187" actId="478"/>
          <ac:cxnSpMkLst>
            <pc:docMk/>
            <pc:sldMk cId="579184819" sldId="349"/>
            <ac:cxnSpMk id="44" creationId="{0C655F74-6C5E-CBFF-9AE4-4E61ECB3F54D}"/>
          </ac:cxnSpMkLst>
        </pc:cxnChg>
        <pc:cxnChg chg="add mod">
          <ac:chgData name="Braidan Duffy" userId="8ec18d3d-6fdf-489b-8ea9-501a0a9031aa" providerId="ADAL" clId="{EA0BF881-0BCB-41F1-B0D4-5CBF800B696B}" dt="2023-03-21T23:37:02.054" v="1443" actId="1076"/>
          <ac:cxnSpMkLst>
            <pc:docMk/>
            <pc:sldMk cId="579184819" sldId="349"/>
            <ac:cxnSpMk id="45" creationId="{44BBB595-86BD-4816-9CBF-BEF0A8A0D237}"/>
          </ac:cxnSpMkLst>
        </pc:cxnChg>
        <pc:cxnChg chg="del mod">
          <ac:chgData name="Braidan Duffy" userId="8ec18d3d-6fdf-489b-8ea9-501a0a9031aa" providerId="ADAL" clId="{EA0BF881-0BCB-41F1-B0D4-5CBF800B696B}" dt="2023-03-21T23:32:58.175" v="1182" actId="478"/>
          <ac:cxnSpMkLst>
            <pc:docMk/>
            <pc:sldMk cId="579184819" sldId="349"/>
            <ac:cxnSpMk id="47" creationId="{90CBA492-3F02-23F8-CEC7-D1F8EAA589B5}"/>
          </ac:cxnSpMkLst>
        </pc:cxnChg>
        <pc:cxnChg chg="add mod">
          <ac:chgData name="Braidan Duffy" userId="8ec18d3d-6fdf-489b-8ea9-501a0a9031aa" providerId="ADAL" clId="{EA0BF881-0BCB-41F1-B0D4-5CBF800B696B}" dt="2023-03-21T23:38:37.401" v="1579" actId="14100"/>
          <ac:cxnSpMkLst>
            <pc:docMk/>
            <pc:sldMk cId="579184819" sldId="349"/>
            <ac:cxnSpMk id="49" creationId="{4A8D8033-D11D-4FFF-8ABB-2D53A360F885}"/>
          </ac:cxnSpMkLst>
        </pc:cxnChg>
        <pc:cxnChg chg="mod">
          <ac:chgData name="Braidan Duffy" userId="8ec18d3d-6fdf-489b-8ea9-501a0a9031aa" providerId="ADAL" clId="{EA0BF881-0BCB-41F1-B0D4-5CBF800B696B}" dt="2023-03-21T23:39:01.687" v="1593" actId="14100"/>
          <ac:cxnSpMkLst>
            <pc:docMk/>
            <pc:sldMk cId="579184819" sldId="349"/>
            <ac:cxnSpMk id="50" creationId="{EF07C4D4-850B-208C-004B-712ED0AFADAC}"/>
          </ac:cxnSpMkLst>
        </pc:cxnChg>
        <pc:cxnChg chg="add del mod">
          <ac:chgData name="Braidan Duffy" userId="8ec18d3d-6fdf-489b-8ea9-501a0a9031aa" providerId="ADAL" clId="{EA0BF881-0BCB-41F1-B0D4-5CBF800B696B}" dt="2023-03-21T23:38:23.376" v="1574" actId="478"/>
          <ac:cxnSpMkLst>
            <pc:docMk/>
            <pc:sldMk cId="579184819" sldId="349"/>
            <ac:cxnSpMk id="55" creationId="{E124B4C7-7CC3-4BA6-B195-DB23E3AA5A11}"/>
          </ac:cxnSpMkLst>
        </pc:cxnChg>
        <pc:cxnChg chg="add mod">
          <ac:chgData name="Braidan Duffy" userId="8ec18d3d-6fdf-489b-8ea9-501a0a9031aa" providerId="ADAL" clId="{EA0BF881-0BCB-41F1-B0D4-5CBF800B696B}" dt="2023-03-21T23:39:12.672" v="1597" actId="14100"/>
          <ac:cxnSpMkLst>
            <pc:docMk/>
            <pc:sldMk cId="579184819" sldId="349"/>
            <ac:cxnSpMk id="62" creationId="{308703FA-FC50-4DF9-A21B-028CC896818A}"/>
          </ac:cxnSpMkLst>
        </pc:cxnChg>
        <pc:cxnChg chg="add mod">
          <ac:chgData name="Braidan Duffy" userId="8ec18d3d-6fdf-489b-8ea9-501a0a9031aa" providerId="ADAL" clId="{EA0BF881-0BCB-41F1-B0D4-5CBF800B696B}" dt="2023-03-21T23:39:17.462" v="1600" actId="14100"/>
          <ac:cxnSpMkLst>
            <pc:docMk/>
            <pc:sldMk cId="579184819" sldId="349"/>
            <ac:cxnSpMk id="65" creationId="{5F5DB21A-AACB-4EFD-A111-5EF4FBB2BDFD}"/>
          </ac:cxnSpMkLst>
        </pc:cxnChg>
        <pc:cxnChg chg="add del mod">
          <ac:chgData name="Braidan Duffy" userId="8ec18d3d-6fdf-489b-8ea9-501a0a9031aa" providerId="ADAL" clId="{EA0BF881-0BCB-41F1-B0D4-5CBF800B696B}" dt="2023-03-21T23:39:50.443" v="1603" actId="478"/>
          <ac:cxnSpMkLst>
            <pc:docMk/>
            <pc:sldMk cId="579184819" sldId="349"/>
            <ac:cxnSpMk id="69" creationId="{F9B02D4A-643F-40DB-AABC-545FAF2CB15D}"/>
          </ac:cxnSpMkLst>
        </pc:cxnChg>
        <pc:cxnChg chg="add mod">
          <ac:chgData name="Braidan Duffy" userId="8ec18d3d-6fdf-489b-8ea9-501a0a9031aa" providerId="ADAL" clId="{EA0BF881-0BCB-41F1-B0D4-5CBF800B696B}" dt="2023-03-21T23:41:50.739" v="1696" actId="693"/>
          <ac:cxnSpMkLst>
            <pc:docMk/>
            <pc:sldMk cId="579184819" sldId="349"/>
            <ac:cxnSpMk id="71" creationId="{D4DE8A75-89A8-4FA9-A5B0-FFD0A5186BF2}"/>
          </ac:cxnSpMkLst>
        </pc:cxnChg>
        <pc:cxnChg chg="add mod">
          <ac:chgData name="Braidan Duffy" userId="8ec18d3d-6fdf-489b-8ea9-501a0a9031aa" providerId="ADAL" clId="{EA0BF881-0BCB-41F1-B0D4-5CBF800B696B}" dt="2023-03-21T23:41:17.654" v="1677" actId="14100"/>
          <ac:cxnSpMkLst>
            <pc:docMk/>
            <pc:sldMk cId="579184819" sldId="349"/>
            <ac:cxnSpMk id="73" creationId="{59C9265A-32E5-4741-A06D-6D22E23EE57B}"/>
          </ac:cxnSpMkLst>
        </pc:cxnChg>
      </pc:sldChg>
      <pc:sldChg chg="modSp">
        <pc:chgData name="Braidan Duffy" userId="8ec18d3d-6fdf-489b-8ea9-501a0a9031aa" providerId="ADAL" clId="{EA0BF881-0BCB-41F1-B0D4-5CBF800B696B}" dt="2023-03-21T23:26:37.094" v="983"/>
        <pc:sldMkLst>
          <pc:docMk/>
          <pc:sldMk cId="3936451631" sldId="384"/>
        </pc:sldMkLst>
        <pc:graphicFrameChg chg="mod">
          <ac:chgData name="Braidan Duffy" userId="8ec18d3d-6fdf-489b-8ea9-501a0a9031aa" providerId="ADAL" clId="{EA0BF881-0BCB-41F1-B0D4-5CBF800B696B}" dt="2023-03-21T23:26:37.094" v="983"/>
          <ac:graphicFrameMkLst>
            <pc:docMk/>
            <pc:sldMk cId="3936451631" sldId="384"/>
            <ac:graphicFrameMk id="7" creationId="{66B0DBBA-E7A5-4C82-F8E0-5292ABEA08E8}"/>
          </ac:graphicFrameMkLst>
        </pc:graphicFrameChg>
      </pc:sldChg>
      <pc:sldChg chg="addSp delSp modSp setBg">
        <pc:chgData name="Braidan Duffy" userId="8ec18d3d-6fdf-489b-8ea9-501a0a9031aa" providerId="ADAL" clId="{EA0BF881-0BCB-41F1-B0D4-5CBF800B696B}" dt="2023-03-21T23:28:46.188" v="1007"/>
        <pc:sldMkLst>
          <pc:docMk/>
          <pc:sldMk cId="568755087" sldId="385"/>
        </pc:sldMkLst>
        <pc:spChg chg="mod">
          <ac:chgData name="Braidan Duffy" userId="8ec18d3d-6fdf-489b-8ea9-501a0a9031aa" providerId="ADAL" clId="{EA0BF881-0BCB-41F1-B0D4-5CBF800B696B}" dt="2023-03-21T23:01:10.365" v="80" actId="207"/>
          <ac:spMkLst>
            <pc:docMk/>
            <pc:sldMk cId="568755087" sldId="385"/>
            <ac:spMk id="2" creationId="{CD2A1F69-3551-FF12-4129-B05CEF6BFA62}"/>
          </ac:spMkLst>
        </pc:spChg>
        <pc:spChg chg="del mod">
          <ac:chgData name="Braidan Duffy" userId="8ec18d3d-6fdf-489b-8ea9-501a0a9031aa" providerId="ADAL" clId="{EA0BF881-0BCB-41F1-B0D4-5CBF800B696B}" dt="2023-03-21T23:20:55.635" v="847" actId="478"/>
          <ac:spMkLst>
            <pc:docMk/>
            <pc:sldMk cId="568755087" sldId="385"/>
            <ac:spMk id="3" creationId="{09BA50FE-49DD-C111-6121-75084D2F1AB3}"/>
          </ac:spMkLst>
        </pc:spChg>
        <pc:spChg chg="add">
          <ac:chgData name="Braidan Duffy" userId="8ec18d3d-6fdf-489b-8ea9-501a0a9031aa" providerId="ADAL" clId="{EA0BF881-0BCB-41F1-B0D4-5CBF800B696B}" dt="2023-03-21T23:12:55.031" v="575"/>
          <ac:spMkLst>
            <pc:docMk/>
            <pc:sldMk cId="568755087" sldId="385"/>
            <ac:spMk id="8" creationId="{53A60428-9EC2-4ACA-B479-9F0B780E5C60}"/>
          </ac:spMkLst>
        </pc:spChg>
        <pc:spChg chg="add mod">
          <ac:chgData name="Braidan Duffy" userId="8ec18d3d-6fdf-489b-8ea9-501a0a9031aa" providerId="ADAL" clId="{EA0BF881-0BCB-41F1-B0D4-5CBF800B696B}" dt="2023-03-21T23:13:02.401" v="590" actId="20577"/>
          <ac:spMkLst>
            <pc:docMk/>
            <pc:sldMk cId="568755087" sldId="385"/>
            <ac:spMk id="9" creationId="{E4090511-FCB8-4A8B-8371-7E3F18E5DFBE}"/>
          </ac:spMkLst>
        </pc:spChg>
        <pc:spChg chg="add del mod">
          <ac:chgData name="Braidan Duffy" userId="8ec18d3d-6fdf-489b-8ea9-501a0a9031aa" providerId="ADAL" clId="{EA0BF881-0BCB-41F1-B0D4-5CBF800B696B}" dt="2023-03-21T23:22:10.214" v="862" actId="478"/>
          <ac:spMkLst>
            <pc:docMk/>
            <pc:sldMk cId="568755087" sldId="385"/>
            <ac:spMk id="10" creationId="{00EFF82B-8490-44E8-B565-2B6AF3D120E0}"/>
          </ac:spMkLst>
        </pc:spChg>
        <pc:spChg chg="add mod">
          <ac:chgData name="Braidan Duffy" userId="8ec18d3d-6fdf-489b-8ea9-501a0a9031aa" providerId="ADAL" clId="{EA0BF881-0BCB-41F1-B0D4-5CBF800B696B}" dt="2023-03-21T23:21:26.801" v="851" actId="208"/>
          <ac:spMkLst>
            <pc:docMk/>
            <pc:sldMk cId="568755087" sldId="385"/>
            <ac:spMk id="12" creationId="{F15BF5D1-B6F5-49F9-B1C8-7AD43EFE3D00}"/>
          </ac:spMkLst>
        </pc:spChg>
        <pc:spChg chg="add mod">
          <ac:chgData name="Braidan Duffy" userId="8ec18d3d-6fdf-489b-8ea9-501a0a9031aa" providerId="ADAL" clId="{EA0BF881-0BCB-41F1-B0D4-5CBF800B696B}" dt="2023-03-21T23:21:26.801" v="851" actId="208"/>
          <ac:spMkLst>
            <pc:docMk/>
            <pc:sldMk cId="568755087" sldId="385"/>
            <ac:spMk id="13" creationId="{54794BE0-4B63-4955-B26B-DBE602903404}"/>
          </ac:spMkLst>
        </pc:spChg>
        <pc:spChg chg="add del mod">
          <ac:chgData name="Braidan Duffy" userId="8ec18d3d-6fdf-489b-8ea9-501a0a9031aa" providerId="ADAL" clId="{EA0BF881-0BCB-41F1-B0D4-5CBF800B696B}" dt="2023-03-21T23:20:58.670" v="848" actId="478"/>
          <ac:spMkLst>
            <pc:docMk/>
            <pc:sldMk cId="568755087" sldId="385"/>
            <ac:spMk id="15" creationId="{A3896CB6-87A3-409E-A8AA-A58AC0CDBDE1}"/>
          </ac:spMkLst>
        </pc:spChg>
        <pc:spChg chg="add mod">
          <ac:chgData name="Braidan Duffy" userId="8ec18d3d-6fdf-489b-8ea9-501a0a9031aa" providerId="ADAL" clId="{EA0BF881-0BCB-41F1-B0D4-5CBF800B696B}" dt="2023-03-21T23:21:49.130" v="858" actId="1076"/>
          <ac:spMkLst>
            <pc:docMk/>
            <pc:sldMk cId="568755087" sldId="385"/>
            <ac:spMk id="16" creationId="{62BECCA7-FEF9-492C-8CFE-B0D2FC1D74DE}"/>
          </ac:spMkLst>
        </pc:spChg>
        <pc:grpChg chg="add mod">
          <ac:chgData name="Braidan Duffy" userId="8ec18d3d-6fdf-489b-8ea9-501a0a9031aa" providerId="ADAL" clId="{EA0BF881-0BCB-41F1-B0D4-5CBF800B696B}" dt="2023-03-21T23:21:09.317" v="849" actId="1076"/>
          <ac:grpSpMkLst>
            <pc:docMk/>
            <pc:sldMk cId="568755087" sldId="385"/>
            <ac:grpSpMk id="7" creationId="{9BB99B77-B307-4A07-A23C-DDFAA1313A64}"/>
          </ac:grpSpMkLst>
        </pc:grpChg>
        <pc:grpChg chg="add mod ord">
          <ac:chgData name="Braidan Duffy" userId="8ec18d3d-6fdf-489b-8ea9-501a0a9031aa" providerId="ADAL" clId="{EA0BF881-0BCB-41F1-B0D4-5CBF800B696B}" dt="2023-03-21T23:21:23.165" v="850" actId="207"/>
          <ac:grpSpMkLst>
            <pc:docMk/>
            <pc:sldMk cId="568755087" sldId="385"/>
            <ac:grpSpMk id="11" creationId="{49065BED-C71B-49EB-A5EA-3D57001AE2B5}"/>
          </ac:grpSpMkLst>
        </pc:grpChg>
        <pc:graphicFrameChg chg="add mod">
          <ac:chgData name="Braidan Duffy" userId="8ec18d3d-6fdf-489b-8ea9-501a0a9031aa" providerId="ADAL" clId="{EA0BF881-0BCB-41F1-B0D4-5CBF800B696B}" dt="2023-03-21T23:22:51.528" v="905" actId="20577"/>
          <ac:graphicFrameMkLst>
            <pc:docMk/>
            <pc:sldMk cId="568755087" sldId="385"/>
            <ac:graphicFrameMk id="4" creationId="{BCC25BDE-798D-4793-99DB-1A2196B871F3}"/>
          </ac:graphicFrameMkLst>
        </pc:graphicFrameChg>
        <pc:graphicFrameChg chg="add mod modGraphic">
          <ac:chgData name="Braidan Duffy" userId="8ec18d3d-6fdf-489b-8ea9-501a0a9031aa" providerId="ADAL" clId="{EA0BF881-0BCB-41F1-B0D4-5CBF800B696B}" dt="2023-03-21T23:23:14.544" v="940" actId="20577"/>
          <ac:graphicFrameMkLst>
            <pc:docMk/>
            <pc:sldMk cId="568755087" sldId="385"/>
            <ac:graphicFrameMk id="5" creationId="{F7D6BB40-CEBA-4D8B-BA05-87F1940D3C15}"/>
          </ac:graphicFrameMkLst>
        </pc:graphicFrameChg>
        <pc:cxnChg chg="add mod">
          <ac:chgData name="Braidan Duffy" userId="8ec18d3d-6fdf-489b-8ea9-501a0a9031aa" providerId="ADAL" clId="{EA0BF881-0BCB-41F1-B0D4-5CBF800B696B}" dt="2023-03-21T23:22:04.517" v="861" actId="1582"/>
          <ac:cxnSpMkLst>
            <pc:docMk/>
            <pc:sldMk cId="568755087" sldId="385"/>
            <ac:cxnSpMk id="18" creationId="{6321D1F0-E2D1-4541-BD80-F571D6C02224}"/>
          </ac:cxnSpMkLst>
        </pc:cxnChg>
        <pc:cxnChg chg="add mod">
          <ac:chgData name="Braidan Duffy" userId="8ec18d3d-6fdf-489b-8ea9-501a0a9031aa" providerId="ADAL" clId="{EA0BF881-0BCB-41F1-B0D4-5CBF800B696B}" dt="2023-03-21T23:22:16.647" v="865" actId="14100"/>
          <ac:cxnSpMkLst>
            <pc:docMk/>
            <pc:sldMk cId="568755087" sldId="385"/>
            <ac:cxnSpMk id="19" creationId="{D3ED3E40-BC29-43D4-AE2C-D03668881481}"/>
          </ac:cxnSpMkLst>
        </pc:cxnChg>
      </pc:sldChg>
      <pc:sldChg chg="addSp delSp modSp add del">
        <pc:chgData name="Braidan Duffy" userId="8ec18d3d-6fdf-489b-8ea9-501a0a9031aa" providerId="ADAL" clId="{EA0BF881-0BCB-41F1-B0D4-5CBF800B696B}" dt="2023-03-21T23:43:23.623" v="1708" actId="2696"/>
        <pc:sldMkLst>
          <pc:docMk/>
          <pc:sldMk cId="78317801" sldId="386"/>
        </pc:sldMkLst>
        <pc:spChg chg="del">
          <ac:chgData name="Braidan Duffy" userId="8ec18d3d-6fdf-489b-8ea9-501a0a9031aa" providerId="ADAL" clId="{EA0BF881-0BCB-41F1-B0D4-5CBF800B696B}" dt="2023-03-21T23:42:27.206" v="1698"/>
          <ac:spMkLst>
            <pc:docMk/>
            <pc:sldMk cId="78317801" sldId="386"/>
            <ac:spMk id="2" creationId="{3E2CE14C-DF65-4E73-ADD7-90294166CBCD}"/>
          </ac:spMkLst>
        </pc:spChg>
        <pc:spChg chg="del">
          <ac:chgData name="Braidan Duffy" userId="8ec18d3d-6fdf-489b-8ea9-501a0a9031aa" providerId="ADAL" clId="{EA0BF881-0BCB-41F1-B0D4-5CBF800B696B}" dt="2023-03-21T23:42:27.206" v="1698"/>
          <ac:spMkLst>
            <pc:docMk/>
            <pc:sldMk cId="78317801" sldId="386"/>
            <ac:spMk id="3" creationId="{A9BEDD66-952E-49E5-97F6-943A9F50B51A}"/>
          </ac:spMkLst>
        </pc:spChg>
        <pc:spChg chg="add mod">
          <ac:chgData name="Braidan Duffy" userId="8ec18d3d-6fdf-489b-8ea9-501a0a9031aa" providerId="ADAL" clId="{EA0BF881-0BCB-41F1-B0D4-5CBF800B696B}" dt="2023-03-21T23:42:27.206" v="1698"/>
          <ac:spMkLst>
            <pc:docMk/>
            <pc:sldMk cId="78317801" sldId="386"/>
            <ac:spMk id="4" creationId="{508333BD-BA91-40D9-930A-84BE9D55A88C}"/>
          </ac:spMkLst>
        </pc:spChg>
        <pc:spChg chg="add mod">
          <ac:chgData name="Braidan Duffy" userId="8ec18d3d-6fdf-489b-8ea9-501a0a9031aa" providerId="ADAL" clId="{EA0BF881-0BCB-41F1-B0D4-5CBF800B696B}" dt="2023-03-21T23:42:27.206" v="1698"/>
          <ac:spMkLst>
            <pc:docMk/>
            <pc:sldMk cId="78317801" sldId="386"/>
            <ac:spMk id="5" creationId="{9CA44A1D-1FCF-41D1-81FB-9B99565888FC}"/>
          </ac:spMkLst>
        </pc:spChg>
      </pc:sldChg>
      <pc:sldChg chg="delSp modSp add del setBg">
        <pc:chgData name="Braidan Duffy" userId="8ec18d3d-6fdf-489b-8ea9-501a0a9031aa" providerId="ADAL" clId="{EA0BF881-0BCB-41F1-B0D4-5CBF800B696B}" dt="2023-03-21T23:30:19.254" v="1010" actId="2696"/>
        <pc:sldMkLst>
          <pc:docMk/>
          <pc:sldMk cId="3418611377" sldId="386"/>
        </pc:sldMkLst>
        <pc:spChg chg="mod">
          <ac:chgData name="Braidan Duffy" userId="8ec18d3d-6fdf-489b-8ea9-501a0a9031aa" providerId="ADAL" clId="{EA0BF881-0BCB-41F1-B0D4-5CBF800B696B}" dt="2023-03-21T23:24:03.829" v="966" actId="207"/>
          <ac:spMkLst>
            <pc:docMk/>
            <pc:sldMk cId="3418611377" sldId="386"/>
            <ac:spMk id="2" creationId="{DBFBBD9A-1CCA-49D6-B72E-1F2985F322B8}"/>
          </ac:spMkLst>
        </pc:spChg>
        <pc:spChg chg="del">
          <ac:chgData name="Braidan Duffy" userId="8ec18d3d-6fdf-489b-8ea9-501a0a9031aa" providerId="ADAL" clId="{EA0BF881-0BCB-41F1-B0D4-5CBF800B696B}" dt="2023-03-21T23:24:05.185" v="967" actId="478"/>
          <ac:spMkLst>
            <pc:docMk/>
            <pc:sldMk cId="3418611377" sldId="386"/>
            <ac:spMk id="3" creationId="{147E6FD0-5228-48AB-AB60-1607382DED2B}"/>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6.xml.rels><?xml version="1.0" encoding="UTF-8" standalone="yes"?>
<Relationships xmlns="http://schemas.openxmlformats.org/package/2006/relationships"><Relationship Id="rId1" Type="http://schemas.openxmlformats.org/officeDocument/2006/relationships/image" Target="../media/image30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ECDA5A-936A-4AC7-95C4-49A5F33C53B8}" type="doc">
      <dgm:prSet loTypeId="urn:microsoft.com/office/officeart/2005/8/layout/hProcess9" loCatId="process" qsTypeId="urn:microsoft.com/office/officeart/2005/8/quickstyle/simple1" qsCatId="simple" csTypeId="urn:microsoft.com/office/officeart/2005/8/colors/colorful1" csCatId="colorful" phldr="1"/>
      <dgm:spPr/>
    </dgm:pt>
    <dgm:pt modelId="{A57AFF77-9D1C-4C54-96E9-59BFFD579F9C}">
      <dgm:prSet phldrT="[Text]" custT="1"/>
      <dgm:spPr/>
      <dgm:t>
        <a:bodyPr/>
        <a:lstStyle/>
        <a:p>
          <a:r>
            <a:rPr lang="en-US" sz="1700">
              <a:solidFill>
                <a:srgbClr val="0E3648"/>
              </a:solidFill>
            </a:rPr>
            <a:t>Consumer</a:t>
          </a:r>
        </a:p>
        <a:p>
          <a:r>
            <a:rPr lang="en-US" sz="1600">
              <a:solidFill>
                <a:srgbClr val="0E3648"/>
              </a:solidFill>
            </a:rPr>
            <a:t>(Cell phones)</a:t>
          </a:r>
          <a:endParaRPr lang="en-US" sz="1700">
            <a:solidFill>
              <a:srgbClr val="0E3648"/>
            </a:solidFill>
          </a:endParaRPr>
        </a:p>
      </dgm:t>
    </dgm:pt>
    <dgm:pt modelId="{D9D7F67A-8BDB-4FA1-ADBD-BF6DE974D21D}" type="parTrans" cxnId="{7889E49F-6D94-4AF6-BC45-D217CBCDF9DF}">
      <dgm:prSet/>
      <dgm:spPr/>
      <dgm:t>
        <a:bodyPr/>
        <a:lstStyle/>
        <a:p>
          <a:endParaRPr lang="en-US"/>
        </a:p>
      </dgm:t>
    </dgm:pt>
    <dgm:pt modelId="{AF9005D6-1E87-4D27-A1F2-9ECE54170B0A}" type="sibTrans" cxnId="{7889E49F-6D94-4AF6-BC45-D217CBCDF9DF}">
      <dgm:prSet/>
      <dgm:spPr/>
      <dgm:t>
        <a:bodyPr/>
        <a:lstStyle/>
        <a:p>
          <a:endParaRPr lang="en-US"/>
        </a:p>
      </dgm:t>
    </dgm:pt>
    <dgm:pt modelId="{4DDBB473-58B6-4C50-A6AF-D77A2873D2D6}">
      <dgm:prSet phldrT="[Text]" custT="1"/>
      <dgm:spPr/>
      <dgm:t>
        <a:bodyPr/>
        <a:lstStyle/>
        <a:p>
          <a:r>
            <a:rPr lang="en-US" sz="1800">
              <a:solidFill>
                <a:srgbClr val="0E3648"/>
              </a:solidFill>
            </a:rPr>
            <a:t>Automotive</a:t>
          </a:r>
        </a:p>
        <a:p>
          <a:r>
            <a:rPr lang="en-US" sz="1600">
              <a:solidFill>
                <a:srgbClr val="0E3648"/>
              </a:solidFill>
            </a:rPr>
            <a:t>(Self-driving)</a:t>
          </a:r>
        </a:p>
      </dgm:t>
    </dgm:pt>
    <dgm:pt modelId="{476666E7-CA9B-4711-9433-F3FA691A0408}" type="parTrans" cxnId="{6D2691B5-E9A7-40AD-A4B1-C06701ECF702}">
      <dgm:prSet/>
      <dgm:spPr/>
      <dgm:t>
        <a:bodyPr/>
        <a:lstStyle/>
        <a:p>
          <a:endParaRPr lang="en-US"/>
        </a:p>
      </dgm:t>
    </dgm:pt>
    <dgm:pt modelId="{60486B67-B6F4-4D61-A237-88F30D3E9ACE}" type="sibTrans" cxnId="{6D2691B5-E9A7-40AD-A4B1-C06701ECF702}">
      <dgm:prSet/>
      <dgm:spPr/>
      <dgm:t>
        <a:bodyPr/>
        <a:lstStyle/>
        <a:p>
          <a:endParaRPr lang="en-US"/>
        </a:p>
      </dgm:t>
    </dgm:pt>
    <dgm:pt modelId="{78F1BC69-8E10-4202-BFDF-999635A469D2}">
      <dgm:prSet phldrT="[Text]" custT="1"/>
      <dgm:spPr/>
      <dgm:t>
        <a:bodyPr/>
        <a:lstStyle/>
        <a:p>
          <a:r>
            <a:rPr lang="en-US" sz="1700"/>
            <a:t>Industrial</a:t>
          </a:r>
        </a:p>
        <a:p>
          <a:r>
            <a:rPr lang="en-US" sz="1600"/>
            <a:t>(Research)</a:t>
          </a:r>
          <a:endParaRPr lang="en-US" sz="1700"/>
        </a:p>
      </dgm:t>
    </dgm:pt>
    <dgm:pt modelId="{FB56CD6A-74B8-430B-A610-751B4F7C1986}" type="parTrans" cxnId="{ABB344B2-B7FB-4983-BE56-D2A438622651}">
      <dgm:prSet/>
      <dgm:spPr/>
      <dgm:t>
        <a:bodyPr/>
        <a:lstStyle/>
        <a:p>
          <a:endParaRPr lang="en-US"/>
        </a:p>
      </dgm:t>
    </dgm:pt>
    <dgm:pt modelId="{4A5A6069-7F54-4899-93B2-64DE0B711004}" type="sibTrans" cxnId="{ABB344B2-B7FB-4983-BE56-D2A438622651}">
      <dgm:prSet/>
      <dgm:spPr/>
      <dgm:t>
        <a:bodyPr/>
        <a:lstStyle/>
        <a:p>
          <a:endParaRPr lang="en-US"/>
        </a:p>
      </dgm:t>
    </dgm:pt>
    <dgm:pt modelId="{987925FA-04C8-4F21-9526-B6F8A7091B19}">
      <dgm:prSet phldrT="[Text]" custT="1"/>
      <dgm:spPr/>
      <dgm:t>
        <a:bodyPr/>
        <a:lstStyle/>
        <a:p>
          <a:r>
            <a:rPr lang="en-US" sz="1700">
              <a:solidFill>
                <a:srgbClr val="0E3648"/>
              </a:solidFill>
            </a:rPr>
            <a:t>Military</a:t>
          </a:r>
        </a:p>
        <a:p>
          <a:r>
            <a:rPr lang="en-US" sz="1600">
              <a:solidFill>
                <a:srgbClr val="0E3648"/>
              </a:solidFill>
            </a:rPr>
            <a:t>(Missiles, aircraft)</a:t>
          </a:r>
          <a:endParaRPr lang="en-US" sz="1700">
            <a:solidFill>
              <a:srgbClr val="0E3648"/>
            </a:solidFill>
          </a:endParaRPr>
        </a:p>
      </dgm:t>
    </dgm:pt>
    <dgm:pt modelId="{BA1FC54E-88F1-415E-A743-6990D0DB198F}" type="parTrans" cxnId="{8C40BF47-7835-460E-8442-76A93861C5BA}">
      <dgm:prSet/>
      <dgm:spPr/>
      <dgm:t>
        <a:bodyPr/>
        <a:lstStyle/>
        <a:p>
          <a:endParaRPr lang="en-US"/>
        </a:p>
      </dgm:t>
    </dgm:pt>
    <dgm:pt modelId="{B8F1F7F2-1452-42F5-BC44-06589A3BF0EB}" type="sibTrans" cxnId="{8C40BF47-7835-460E-8442-76A93861C5BA}">
      <dgm:prSet/>
      <dgm:spPr/>
      <dgm:t>
        <a:bodyPr/>
        <a:lstStyle/>
        <a:p>
          <a:endParaRPr lang="en-US"/>
        </a:p>
      </dgm:t>
    </dgm:pt>
    <dgm:pt modelId="{FCD20049-2FED-45B8-81D4-D6908FD3547C}">
      <dgm:prSet phldrT="[Text]"/>
      <dgm:spPr/>
      <dgm:t>
        <a:bodyPr/>
        <a:lstStyle/>
        <a:p>
          <a:r>
            <a:rPr lang="en-US">
              <a:solidFill>
                <a:srgbClr val="0E3648"/>
              </a:solidFill>
            </a:rPr>
            <a:t>Navigational</a:t>
          </a:r>
        </a:p>
        <a:p>
          <a:r>
            <a:rPr lang="en-US">
              <a:solidFill>
                <a:srgbClr val="0E3648"/>
              </a:solidFill>
            </a:rPr>
            <a:t>(Submarines)</a:t>
          </a:r>
        </a:p>
      </dgm:t>
    </dgm:pt>
    <dgm:pt modelId="{EC707724-B516-46F4-AE18-D6E3F7C45341}" type="parTrans" cxnId="{ADCDE202-B603-46FE-91AE-BBF813EC6980}">
      <dgm:prSet/>
      <dgm:spPr/>
      <dgm:t>
        <a:bodyPr/>
        <a:lstStyle/>
        <a:p>
          <a:endParaRPr lang="en-US"/>
        </a:p>
      </dgm:t>
    </dgm:pt>
    <dgm:pt modelId="{EBFB21EC-C9BC-4A66-81C2-44E5F916E23E}" type="sibTrans" cxnId="{ADCDE202-B603-46FE-91AE-BBF813EC6980}">
      <dgm:prSet/>
      <dgm:spPr/>
      <dgm:t>
        <a:bodyPr/>
        <a:lstStyle/>
        <a:p>
          <a:endParaRPr lang="en-US"/>
        </a:p>
      </dgm:t>
    </dgm:pt>
    <dgm:pt modelId="{A1DE19C5-568F-4EA8-9264-82C613647C2D}" type="pres">
      <dgm:prSet presAssocID="{B9ECDA5A-936A-4AC7-95C4-49A5F33C53B8}" presName="CompostProcess" presStyleCnt="0">
        <dgm:presLayoutVars>
          <dgm:dir/>
          <dgm:resizeHandles val="exact"/>
        </dgm:presLayoutVars>
      </dgm:prSet>
      <dgm:spPr/>
    </dgm:pt>
    <dgm:pt modelId="{F228D383-C8AB-4B01-BCF2-E35C79A6082F}" type="pres">
      <dgm:prSet presAssocID="{B9ECDA5A-936A-4AC7-95C4-49A5F33C53B8}" presName="arrow" presStyleLbl="bgShp" presStyleIdx="0" presStyleCnt="1"/>
      <dgm:spPr/>
    </dgm:pt>
    <dgm:pt modelId="{DDC98092-82D2-4FDC-90DB-28FA15217801}" type="pres">
      <dgm:prSet presAssocID="{B9ECDA5A-936A-4AC7-95C4-49A5F33C53B8}" presName="linearProcess" presStyleCnt="0"/>
      <dgm:spPr/>
    </dgm:pt>
    <dgm:pt modelId="{F785503A-B563-4909-8242-8BBE2654A4B5}" type="pres">
      <dgm:prSet presAssocID="{A57AFF77-9D1C-4C54-96E9-59BFFD579F9C}" presName="textNode" presStyleLbl="node1" presStyleIdx="0" presStyleCnt="5">
        <dgm:presLayoutVars>
          <dgm:bulletEnabled val="1"/>
        </dgm:presLayoutVars>
      </dgm:prSet>
      <dgm:spPr/>
    </dgm:pt>
    <dgm:pt modelId="{35CFD0A6-758D-4E38-91DD-7B2946AC5DC7}" type="pres">
      <dgm:prSet presAssocID="{AF9005D6-1E87-4D27-A1F2-9ECE54170B0A}" presName="sibTrans" presStyleCnt="0"/>
      <dgm:spPr/>
    </dgm:pt>
    <dgm:pt modelId="{4234F234-DAF4-4A5E-BF6F-661E7181BFC8}" type="pres">
      <dgm:prSet presAssocID="{4DDBB473-58B6-4C50-A6AF-D77A2873D2D6}" presName="textNode" presStyleLbl="node1" presStyleIdx="1" presStyleCnt="5">
        <dgm:presLayoutVars>
          <dgm:bulletEnabled val="1"/>
        </dgm:presLayoutVars>
      </dgm:prSet>
      <dgm:spPr/>
    </dgm:pt>
    <dgm:pt modelId="{D326036F-0558-4069-BAF8-8661223C2E2E}" type="pres">
      <dgm:prSet presAssocID="{60486B67-B6F4-4D61-A237-88F30D3E9ACE}" presName="sibTrans" presStyleCnt="0"/>
      <dgm:spPr/>
    </dgm:pt>
    <dgm:pt modelId="{493E95E1-B1B7-431D-BB5A-F1E35D180E2E}" type="pres">
      <dgm:prSet presAssocID="{78F1BC69-8E10-4202-BFDF-999635A469D2}" presName="textNode" presStyleLbl="node1" presStyleIdx="2" presStyleCnt="5">
        <dgm:presLayoutVars>
          <dgm:bulletEnabled val="1"/>
        </dgm:presLayoutVars>
      </dgm:prSet>
      <dgm:spPr/>
    </dgm:pt>
    <dgm:pt modelId="{EF3E593C-0925-417F-BE24-A99C0985A900}" type="pres">
      <dgm:prSet presAssocID="{4A5A6069-7F54-4899-93B2-64DE0B711004}" presName="sibTrans" presStyleCnt="0"/>
      <dgm:spPr/>
    </dgm:pt>
    <dgm:pt modelId="{92C25CB3-5C52-428A-8C54-E82F7B5951CE}" type="pres">
      <dgm:prSet presAssocID="{987925FA-04C8-4F21-9526-B6F8A7091B19}" presName="textNode" presStyleLbl="node1" presStyleIdx="3" presStyleCnt="5">
        <dgm:presLayoutVars>
          <dgm:bulletEnabled val="1"/>
        </dgm:presLayoutVars>
      </dgm:prSet>
      <dgm:spPr/>
    </dgm:pt>
    <dgm:pt modelId="{60AB085F-A7C3-4E90-BDAC-2C27E3441106}" type="pres">
      <dgm:prSet presAssocID="{B8F1F7F2-1452-42F5-BC44-06589A3BF0EB}" presName="sibTrans" presStyleCnt="0"/>
      <dgm:spPr/>
    </dgm:pt>
    <dgm:pt modelId="{C4333ED9-3A32-4FF4-A446-FB8F61250B36}" type="pres">
      <dgm:prSet presAssocID="{FCD20049-2FED-45B8-81D4-D6908FD3547C}" presName="textNode" presStyleLbl="node1" presStyleIdx="4" presStyleCnt="5">
        <dgm:presLayoutVars>
          <dgm:bulletEnabled val="1"/>
        </dgm:presLayoutVars>
      </dgm:prSet>
      <dgm:spPr/>
    </dgm:pt>
  </dgm:ptLst>
  <dgm:cxnLst>
    <dgm:cxn modelId="{ADCDE202-B603-46FE-91AE-BBF813EC6980}" srcId="{B9ECDA5A-936A-4AC7-95C4-49A5F33C53B8}" destId="{FCD20049-2FED-45B8-81D4-D6908FD3547C}" srcOrd="4" destOrd="0" parTransId="{EC707724-B516-46F4-AE18-D6E3F7C45341}" sibTransId="{EBFB21EC-C9BC-4A66-81C2-44E5F916E23E}"/>
    <dgm:cxn modelId="{9B829C08-284D-4E48-AC22-60A39346A8D0}" type="presOf" srcId="{4DDBB473-58B6-4C50-A6AF-D77A2873D2D6}" destId="{4234F234-DAF4-4A5E-BF6F-661E7181BFC8}" srcOrd="0" destOrd="0" presId="urn:microsoft.com/office/officeart/2005/8/layout/hProcess9"/>
    <dgm:cxn modelId="{3EE92723-5AFE-4AD8-A55F-113FB064B2C2}" type="presOf" srcId="{A57AFF77-9D1C-4C54-96E9-59BFFD579F9C}" destId="{F785503A-B563-4909-8242-8BBE2654A4B5}" srcOrd="0" destOrd="0" presId="urn:microsoft.com/office/officeart/2005/8/layout/hProcess9"/>
    <dgm:cxn modelId="{54AB522A-375E-42F7-8629-963C30A43C92}" type="presOf" srcId="{987925FA-04C8-4F21-9526-B6F8A7091B19}" destId="{92C25CB3-5C52-428A-8C54-E82F7B5951CE}" srcOrd="0" destOrd="0" presId="urn:microsoft.com/office/officeart/2005/8/layout/hProcess9"/>
    <dgm:cxn modelId="{8C40BF47-7835-460E-8442-76A93861C5BA}" srcId="{B9ECDA5A-936A-4AC7-95C4-49A5F33C53B8}" destId="{987925FA-04C8-4F21-9526-B6F8A7091B19}" srcOrd="3" destOrd="0" parTransId="{BA1FC54E-88F1-415E-A743-6990D0DB198F}" sibTransId="{B8F1F7F2-1452-42F5-BC44-06589A3BF0EB}"/>
    <dgm:cxn modelId="{61F91277-4AC3-471B-969F-943B9FBAFA7A}" type="presOf" srcId="{FCD20049-2FED-45B8-81D4-D6908FD3547C}" destId="{C4333ED9-3A32-4FF4-A446-FB8F61250B36}" srcOrd="0" destOrd="0" presId="urn:microsoft.com/office/officeart/2005/8/layout/hProcess9"/>
    <dgm:cxn modelId="{433CD286-726E-420B-ADD5-DD79DFC913BE}" type="presOf" srcId="{78F1BC69-8E10-4202-BFDF-999635A469D2}" destId="{493E95E1-B1B7-431D-BB5A-F1E35D180E2E}" srcOrd="0" destOrd="0" presId="urn:microsoft.com/office/officeart/2005/8/layout/hProcess9"/>
    <dgm:cxn modelId="{1E227692-F198-4E5E-BF19-470153EFDEA0}" type="presOf" srcId="{B9ECDA5A-936A-4AC7-95C4-49A5F33C53B8}" destId="{A1DE19C5-568F-4EA8-9264-82C613647C2D}" srcOrd="0" destOrd="0" presId="urn:microsoft.com/office/officeart/2005/8/layout/hProcess9"/>
    <dgm:cxn modelId="{7889E49F-6D94-4AF6-BC45-D217CBCDF9DF}" srcId="{B9ECDA5A-936A-4AC7-95C4-49A5F33C53B8}" destId="{A57AFF77-9D1C-4C54-96E9-59BFFD579F9C}" srcOrd="0" destOrd="0" parTransId="{D9D7F67A-8BDB-4FA1-ADBD-BF6DE974D21D}" sibTransId="{AF9005D6-1E87-4D27-A1F2-9ECE54170B0A}"/>
    <dgm:cxn modelId="{ABB344B2-B7FB-4983-BE56-D2A438622651}" srcId="{B9ECDA5A-936A-4AC7-95C4-49A5F33C53B8}" destId="{78F1BC69-8E10-4202-BFDF-999635A469D2}" srcOrd="2" destOrd="0" parTransId="{FB56CD6A-74B8-430B-A610-751B4F7C1986}" sibTransId="{4A5A6069-7F54-4899-93B2-64DE0B711004}"/>
    <dgm:cxn modelId="{6D2691B5-E9A7-40AD-A4B1-C06701ECF702}" srcId="{B9ECDA5A-936A-4AC7-95C4-49A5F33C53B8}" destId="{4DDBB473-58B6-4C50-A6AF-D77A2873D2D6}" srcOrd="1" destOrd="0" parTransId="{476666E7-CA9B-4711-9433-F3FA691A0408}" sibTransId="{60486B67-B6F4-4D61-A237-88F30D3E9ACE}"/>
    <dgm:cxn modelId="{EB7E57AD-6299-4B86-80DA-83A6386C232C}" type="presParOf" srcId="{A1DE19C5-568F-4EA8-9264-82C613647C2D}" destId="{F228D383-C8AB-4B01-BCF2-E35C79A6082F}" srcOrd="0" destOrd="0" presId="urn:microsoft.com/office/officeart/2005/8/layout/hProcess9"/>
    <dgm:cxn modelId="{B54A1238-100B-4CEE-B964-3512DED89BC6}" type="presParOf" srcId="{A1DE19C5-568F-4EA8-9264-82C613647C2D}" destId="{DDC98092-82D2-4FDC-90DB-28FA15217801}" srcOrd="1" destOrd="0" presId="urn:microsoft.com/office/officeart/2005/8/layout/hProcess9"/>
    <dgm:cxn modelId="{AAB9EB0D-EE0B-44C8-8343-0E3719A68581}" type="presParOf" srcId="{DDC98092-82D2-4FDC-90DB-28FA15217801}" destId="{F785503A-B563-4909-8242-8BBE2654A4B5}" srcOrd="0" destOrd="0" presId="urn:microsoft.com/office/officeart/2005/8/layout/hProcess9"/>
    <dgm:cxn modelId="{3E01B682-CD57-426A-AE4D-4723F860630B}" type="presParOf" srcId="{DDC98092-82D2-4FDC-90DB-28FA15217801}" destId="{35CFD0A6-758D-4E38-91DD-7B2946AC5DC7}" srcOrd="1" destOrd="0" presId="urn:microsoft.com/office/officeart/2005/8/layout/hProcess9"/>
    <dgm:cxn modelId="{27ADD209-750E-4166-A7F0-0E2959F50D6D}" type="presParOf" srcId="{DDC98092-82D2-4FDC-90DB-28FA15217801}" destId="{4234F234-DAF4-4A5E-BF6F-661E7181BFC8}" srcOrd="2" destOrd="0" presId="urn:microsoft.com/office/officeart/2005/8/layout/hProcess9"/>
    <dgm:cxn modelId="{F1B9B107-F37E-4AB7-9375-67048BFDA3B8}" type="presParOf" srcId="{DDC98092-82D2-4FDC-90DB-28FA15217801}" destId="{D326036F-0558-4069-BAF8-8661223C2E2E}" srcOrd="3" destOrd="0" presId="urn:microsoft.com/office/officeart/2005/8/layout/hProcess9"/>
    <dgm:cxn modelId="{9A9E6813-3D77-4991-9CDA-DAF814698A11}" type="presParOf" srcId="{DDC98092-82D2-4FDC-90DB-28FA15217801}" destId="{493E95E1-B1B7-431D-BB5A-F1E35D180E2E}" srcOrd="4" destOrd="0" presId="urn:microsoft.com/office/officeart/2005/8/layout/hProcess9"/>
    <dgm:cxn modelId="{8CD31CB6-944B-4485-9690-58EC718A4AFB}" type="presParOf" srcId="{DDC98092-82D2-4FDC-90DB-28FA15217801}" destId="{EF3E593C-0925-417F-BE24-A99C0985A900}" srcOrd="5" destOrd="0" presId="urn:microsoft.com/office/officeart/2005/8/layout/hProcess9"/>
    <dgm:cxn modelId="{3E52D0FD-C23A-4E3F-886E-1062B466FBFE}" type="presParOf" srcId="{DDC98092-82D2-4FDC-90DB-28FA15217801}" destId="{92C25CB3-5C52-428A-8C54-E82F7B5951CE}" srcOrd="6" destOrd="0" presId="urn:microsoft.com/office/officeart/2005/8/layout/hProcess9"/>
    <dgm:cxn modelId="{F3325417-925A-4FC2-A470-4D7D8CFA7819}" type="presParOf" srcId="{DDC98092-82D2-4FDC-90DB-28FA15217801}" destId="{60AB085F-A7C3-4E90-BDAC-2C27E3441106}" srcOrd="7" destOrd="0" presId="urn:microsoft.com/office/officeart/2005/8/layout/hProcess9"/>
    <dgm:cxn modelId="{6CDBE8F4-D618-4B82-888F-5984A73A2057}" type="presParOf" srcId="{DDC98092-82D2-4FDC-90DB-28FA15217801}" destId="{C4333ED9-3A32-4FF4-A446-FB8F61250B3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A166FF-3C2F-4F02-84ED-5ABF11373B0A}"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A2E85917-9B68-40A5-8D3F-01A01FF407F1}">
      <dgm:prSet phldrT="[Text]"/>
      <dgm:spPr/>
      <dgm:t>
        <a:bodyPr/>
        <a:lstStyle/>
        <a:p>
          <a:r>
            <a:rPr lang="en-US"/>
            <a:t>1. Take measurements in different orientations</a:t>
          </a:r>
        </a:p>
      </dgm:t>
    </dgm:pt>
    <dgm:pt modelId="{1F70B862-0091-4A5F-B7E4-4EC876395ED0}" type="parTrans" cxnId="{DE19E0B2-359B-4FA4-A750-458957FFDD25}">
      <dgm:prSet/>
      <dgm:spPr/>
      <dgm:t>
        <a:bodyPr/>
        <a:lstStyle/>
        <a:p>
          <a:endParaRPr lang="en-US"/>
        </a:p>
      </dgm:t>
    </dgm:pt>
    <dgm:pt modelId="{5520C1EC-23D9-461A-84DC-8971EBCC3463}" type="sibTrans" cxnId="{DE19E0B2-359B-4FA4-A750-458957FFDD25}">
      <dgm:prSet/>
      <dgm:spPr/>
      <dgm:t>
        <a:bodyPr/>
        <a:lstStyle/>
        <a:p>
          <a:endParaRPr lang="en-US"/>
        </a:p>
      </dgm:t>
    </dgm:pt>
    <dgm:pt modelId="{9AEE7A6A-371C-4E86-B641-01109130A060}">
      <dgm:prSet phldrT="[Text]"/>
      <dgm:spPr/>
      <dgm:t>
        <a:bodyPr/>
        <a:lstStyle/>
        <a:p>
          <a:r>
            <a:rPr lang="en-US"/>
            <a:t>Pitch up, pitch down, roll left, roll right, etc.</a:t>
          </a:r>
        </a:p>
      </dgm:t>
    </dgm:pt>
    <dgm:pt modelId="{6CD44A62-959D-4ADC-9A27-338F6FAD85EE}" type="parTrans" cxnId="{564ED536-498F-41DA-A497-E0790CC866D6}">
      <dgm:prSet/>
      <dgm:spPr/>
      <dgm:t>
        <a:bodyPr/>
        <a:lstStyle/>
        <a:p>
          <a:endParaRPr lang="en-US"/>
        </a:p>
      </dgm:t>
    </dgm:pt>
    <dgm:pt modelId="{F0B7DD2D-0220-4303-B997-41E11855C1CB}" type="sibTrans" cxnId="{564ED536-498F-41DA-A497-E0790CC866D6}">
      <dgm:prSet/>
      <dgm:spPr/>
      <dgm:t>
        <a:bodyPr/>
        <a:lstStyle/>
        <a:p>
          <a:endParaRPr lang="en-US"/>
        </a:p>
      </dgm:t>
    </dgm:pt>
    <dgm:pt modelId="{647C4DF7-1833-41F7-B557-0C186C0C84FD}">
      <dgm:prSet phldrT="[Text]"/>
      <dgm:spPr/>
      <dgm:t>
        <a:bodyPr/>
        <a:lstStyle/>
        <a:p>
          <a:r>
            <a:rPr lang="en-US"/>
            <a:t>2. Record accelerations in a data file</a:t>
          </a:r>
        </a:p>
      </dgm:t>
    </dgm:pt>
    <dgm:pt modelId="{F7915904-F030-4739-8E50-60685FDE5AC2}" type="parTrans" cxnId="{C0B2A64F-CFDE-41A1-A502-ED14496783CF}">
      <dgm:prSet/>
      <dgm:spPr/>
      <dgm:t>
        <a:bodyPr/>
        <a:lstStyle/>
        <a:p>
          <a:endParaRPr lang="en-US"/>
        </a:p>
      </dgm:t>
    </dgm:pt>
    <dgm:pt modelId="{A02A8D32-8D19-47D2-A53C-5278736E7E56}" type="sibTrans" cxnId="{C0B2A64F-CFDE-41A1-A502-ED14496783CF}">
      <dgm:prSet/>
      <dgm:spPr/>
      <dgm:t>
        <a:bodyPr/>
        <a:lstStyle/>
        <a:p>
          <a:endParaRPr lang="en-US"/>
        </a:p>
      </dgm:t>
    </dgm:pt>
    <dgm:pt modelId="{9FBEF6B1-0250-4D13-B3D1-A796FBFC0B4D}">
      <dgm:prSet phldrT="[Text]"/>
      <dgm:spPr/>
      <dgm:t>
        <a:bodyPr/>
        <a:lstStyle/>
        <a:p>
          <a:r>
            <a:rPr lang="en-US"/>
            <a:t>Tab- or comma-delimited</a:t>
          </a:r>
        </a:p>
      </dgm:t>
    </dgm:pt>
    <dgm:pt modelId="{E7E93490-DAA2-4C45-B8E7-BCDEB91EFAFD}" type="parTrans" cxnId="{61A831D6-D084-4FFA-A6A0-0BF9F23839C4}">
      <dgm:prSet/>
      <dgm:spPr/>
      <dgm:t>
        <a:bodyPr/>
        <a:lstStyle/>
        <a:p>
          <a:endParaRPr lang="en-US"/>
        </a:p>
      </dgm:t>
    </dgm:pt>
    <dgm:pt modelId="{48C0B558-4225-44E1-89B6-6E840CDB28FE}" type="sibTrans" cxnId="{61A831D6-D084-4FFA-A6A0-0BF9F23839C4}">
      <dgm:prSet/>
      <dgm:spPr/>
      <dgm:t>
        <a:bodyPr/>
        <a:lstStyle/>
        <a:p>
          <a:endParaRPr lang="en-US"/>
        </a:p>
      </dgm:t>
    </dgm:pt>
    <dgm:pt modelId="{98EF9606-A8B9-4101-B035-E228449703F8}">
      <dgm:prSet phldrT="[Text]"/>
      <dgm:spPr/>
      <dgm:t>
        <a:bodyPr/>
        <a:lstStyle/>
        <a:p>
          <a:r>
            <a:rPr lang="en-US"/>
            <a:t>3. Use a software program to fit the data to an ellipsoid</a:t>
          </a:r>
        </a:p>
      </dgm:t>
    </dgm:pt>
    <dgm:pt modelId="{DDD14524-6F34-4410-8E75-6EFB02C9474F}" type="parTrans" cxnId="{239CAD77-7B87-4AB5-8DDF-8E946DE91A47}">
      <dgm:prSet/>
      <dgm:spPr/>
      <dgm:t>
        <a:bodyPr/>
        <a:lstStyle/>
        <a:p>
          <a:endParaRPr lang="en-US"/>
        </a:p>
      </dgm:t>
    </dgm:pt>
    <dgm:pt modelId="{9CC5CC4D-75C0-4C7D-B4C9-CF502F659C02}" type="sibTrans" cxnId="{239CAD77-7B87-4AB5-8DDF-8E946DE91A47}">
      <dgm:prSet/>
      <dgm:spPr/>
      <dgm:t>
        <a:bodyPr/>
        <a:lstStyle/>
        <a:p>
          <a:endParaRPr lang="en-US"/>
        </a:p>
      </dgm:t>
    </dgm:pt>
    <dgm:pt modelId="{D94DAFAA-9430-472B-9917-BEE53E6E0FC7}">
      <dgm:prSet phldrT="[Text]"/>
      <dgm:spPr/>
      <dgm:t>
        <a:bodyPr/>
        <a:lstStyle/>
        <a:p>
          <a:r>
            <a:rPr lang="en-US"/>
            <a:t>The ellipsoid should be centered about the origin (XY) or 1g (Z)</a:t>
          </a:r>
        </a:p>
      </dgm:t>
    </dgm:pt>
    <dgm:pt modelId="{10F5D909-EBED-41D3-B730-47C7E17D5E71}" type="parTrans" cxnId="{F8EF7E30-BC68-4D61-B88F-79AA726A10BD}">
      <dgm:prSet/>
      <dgm:spPr/>
      <dgm:t>
        <a:bodyPr/>
        <a:lstStyle/>
        <a:p>
          <a:endParaRPr lang="en-US"/>
        </a:p>
      </dgm:t>
    </dgm:pt>
    <dgm:pt modelId="{69BD051C-5A25-4559-8291-6D9F602365E6}" type="sibTrans" cxnId="{F8EF7E30-BC68-4D61-B88F-79AA726A10BD}">
      <dgm:prSet/>
      <dgm:spPr/>
      <dgm:t>
        <a:bodyPr/>
        <a:lstStyle/>
        <a:p>
          <a:endParaRPr lang="en-US"/>
        </a:p>
      </dgm:t>
    </dgm:pt>
    <dgm:pt modelId="{FB3053A7-3DFA-4171-BCD1-6C66B22048DF}">
      <dgm:prSet phldrT="[Text]"/>
      <dgm:spPr/>
      <dgm:t>
        <a:bodyPr/>
        <a:lstStyle/>
        <a:p>
          <a:r>
            <a:rPr lang="en-US"/>
            <a:t>4. Visualize the results</a:t>
          </a:r>
        </a:p>
      </dgm:t>
    </dgm:pt>
    <dgm:pt modelId="{862FF51F-8EDA-4CBA-BC08-DC6FE6EE2B2E}" type="parTrans" cxnId="{19AE4382-1A80-4825-A599-47B545E45E76}">
      <dgm:prSet/>
      <dgm:spPr/>
      <dgm:t>
        <a:bodyPr/>
        <a:lstStyle/>
        <a:p>
          <a:endParaRPr lang="en-US"/>
        </a:p>
      </dgm:t>
    </dgm:pt>
    <dgm:pt modelId="{919B2C5C-8283-4841-9801-2D2A57360413}" type="sibTrans" cxnId="{19AE4382-1A80-4825-A599-47B545E45E76}">
      <dgm:prSet/>
      <dgm:spPr/>
      <dgm:t>
        <a:bodyPr/>
        <a:lstStyle/>
        <a:p>
          <a:endParaRPr lang="en-US"/>
        </a:p>
      </dgm:t>
    </dgm:pt>
    <dgm:pt modelId="{427DB952-160F-46A4-A78F-76F1EFE9D922}">
      <dgm:prSet phldrT="[Text]"/>
      <dgm:spPr/>
      <dgm:t>
        <a:bodyPr/>
        <a:lstStyle/>
        <a:p>
          <a:r>
            <a:rPr lang="en-US"/>
            <a:t>The calibrated ellipsoid should be roughly spherical</a:t>
          </a:r>
        </a:p>
      </dgm:t>
    </dgm:pt>
    <dgm:pt modelId="{F1EDA4C2-66BC-48B7-A71B-60A0DB7B89FD}" type="parTrans" cxnId="{EA135ED1-8933-40B8-B3DB-D18F15342292}">
      <dgm:prSet/>
      <dgm:spPr/>
      <dgm:t>
        <a:bodyPr/>
        <a:lstStyle/>
        <a:p>
          <a:endParaRPr lang="en-US"/>
        </a:p>
      </dgm:t>
    </dgm:pt>
    <dgm:pt modelId="{49F7D90C-C375-445F-A0D6-A388580E7689}" type="sibTrans" cxnId="{EA135ED1-8933-40B8-B3DB-D18F15342292}">
      <dgm:prSet/>
      <dgm:spPr/>
      <dgm:t>
        <a:bodyPr/>
        <a:lstStyle/>
        <a:p>
          <a:endParaRPr lang="en-US"/>
        </a:p>
      </dgm:t>
    </dgm:pt>
    <dgm:pt modelId="{C72CAAE7-1482-4335-8EB4-B1BE3410B7DB}">
      <dgm:prSet phldrT="[Text]"/>
      <dgm:spPr/>
      <dgm:t>
        <a:bodyPr/>
        <a:lstStyle/>
        <a:p>
          <a:r>
            <a:rPr lang="en-US"/>
            <a:t>Apply biases and offsets to accelerometer and recollect the data</a:t>
          </a:r>
        </a:p>
      </dgm:t>
    </dgm:pt>
    <dgm:pt modelId="{79B9038A-CC87-41EC-BC9F-CAA78A9B1097}" type="parTrans" cxnId="{5436DB81-0B7B-4969-858D-D0D0666A9F5E}">
      <dgm:prSet/>
      <dgm:spPr/>
      <dgm:t>
        <a:bodyPr/>
        <a:lstStyle/>
        <a:p>
          <a:endParaRPr lang="en-US"/>
        </a:p>
      </dgm:t>
    </dgm:pt>
    <dgm:pt modelId="{81CBA854-4E8B-42AD-843B-863E05D9EE72}" type="sibTrans" cxnId="{5436DB81-0B7B-4969-858D-D0D0666A9F5E}">
      <dgm:prSet/>
      <dgm:spPr/>
      <dgm:t>
        <a:bodyPr/>
        <a:lstStyle/>
        <a:p>
          <a:endParaRPr lang="en-US"/>
        </a:p>
      </dgm:t>
    </dgm:pt>
    <dgm:pt modelId="{58273B32-6498-4DB4-AD32-B09270067395}" type="pres">
      <dgm:prSet presAssocID="{4DA166FF-3C2F-4F02-84ED-5ABF11373B0A}" presName="Name0" presStyleCnt="0">
        <dgm:presLayoutVars>
          <dgm:dir/>
          <dgm:resizeHandles val="exact"/>
        </dgm:presLayoutVars>
      </dgm:prSet>
      <dgm:spPr/>
    </dgm:pt>
    <dgm:pt modelId="{7C26AEBE-AB95-42E3-8AB4-0B38D289C0B5}" type="pres">
      <dgm:prSet presAssocID="{A2E85917-9B68-40A5-8D3F-01A01FF407F1}" presName="composite" presStyleCnt="0"/>
      <dgm:spPr/>
    </dgm:pt>
    <dgm:pt modelId="{D00F14D0-C970-418D-AF8B-298A75DAC92C}" type="pres">
      <dgm:prSet presAssocID="{A2E85917-9B68-40A5-8D3F-01A01FF407F1}" presName="imagSh" presStyleLbl="bgImgPlace1" presStyleIdx="0" presStyleCnt="4"/>
      <dgm:spPr>
        <a:blipFill rotWithShape="1">
          <a:blip xmlns:r="http://schemas.openxmlformats.org/officeDocument/2006/relationships" r:embed="rId1"/>
          <a:srcRect/>
          <a:stretch>
            <a:fillRect l="-29000" r="-29000"/>
          </a:stretch>
        </a:blipFill>
      </dgm:spPr>
    </dgm:pt>
    <dgm:pt modelId="{8FCBE974-1EB1-42D4-98F8-DB3422DA50D2}" type="pres">
      <dgm:prSet presAssocID="{A2E85917-9B68-40A5-8D3F-01A01FF407F1}" presName="txNode" presStyleLbl="node1" presStyleIdx="0" presStyleCnt="4">
        <dgm:presLayoutVars>
          <dgm:bulletEnabled val="1"/>
        </dgm:presLayoutVars>
      </dgm:prSet>
      <dgm:spPr/>
    </dgm:pt>
    <dgm:pt modelId="{23101684-427A-40FC-99B3-F84525F7E986}" type="pres">
      <dgm:prSet presAssocID="{5520C1EC-23D9-461A-84DC-8971EBCC3463}" presName="sibTrans" presStyleLbl="sibTrans2D1" presStyleIdx="0" presStyleCnt="3"/>
      <dgm:spPr/>
    </dgm:pt>
    <dgm:pt modelId="{293A2D10-4EF1-45D5-9F1E-CAE672930C15}" type="pres">
      <dgm:prSet presAssocID="{5520C1EC-23D9-461A-84DC-8971EBCC3463}" presName="connTx" presStyleLbl="sibTrans2D1" presStyleIdx="0" presStyleCnt="3"/>
      <dgm:spPr/>
    </dgm:pt>
    <dgm:pt modelId="{BCE7733C-FDB3-4BE0-9BDF-7EFB3A8DB5D4}" type="pres">
      <dgm:prSet presAssocID="{647C4DF7-1833-41F7-B557-0C186C0C84FD}" presName="composite" presStyleCnt="0"/>
      <dgm:spPr/>
    </dgm:pt>
    <dgm:pt modelId="{3C75BFBD-E308-4F4B-95AD-1371EE0F123C}" type="pres">
      <dgm:prSet presAssocID="{647C4DF7-1833-41F7-B557-0C186C0C84FD}" presName="imagSh" presStyleLbl="b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dgm:spPr>
    </dgm:pt>
    <dgm:pt modelId="{93350FB3-52EB-4F9E-93B5-760FF020B5BD}" type="pres">
      <dgm:prSet presAssocID="{647C4DF7-1833-41F7-B557-0C186C0C84FD}" presName="txNode" presStyleLbl="node1" presStyleIdx="1" presStyleCnt="4">
        <dgm:presLayoutVars>
          <dgm:bulletEnabled val="1"/>
        </dgm:presLayoutVars>
      </dgm:prSet>
      <dgm:spPr/>
    </dgm:pt>
    <dgm:pt modelId="{DA3DAC06-43F1-4D35-82BF-8724D363005E}" type="pres">
      <dgm:prSet presAssocID="{A02A8D32-8D19-47D2-A53C-5278736E7E56}" presName="sibTrans" presStyleLbl="sibTrans2D1" presStyleIdx="1" presStyleCnt="3"/>
      <dgm:spPr/>
    </dgm:pt>
    <dgm:pt modelId="{BA6F5F90-7C44-48F3-A807-E6F3A0BF3931}" type="pres">
      <dgm:prSet presAssocID="{A02A8D32-8D19-47D2-A53C-5278736E7E56}" presName="connTx" presStyleLbl="sibTrans2D1" presStyleIdx="1" presStyleCnt="3"/>
      <dgm:spPr/>
    </dgm:pt>
    <dgm:pt modelId="{8951663F-1B2C-4192-AE80-1B1D70FDC22E}" type="pres">
      <dgm:prSet presAssocID="{98EF9606-A8B9-4101-B035-E228449703F8}" presName="composite" presStyleCnt="0"/>
      <dgm:spPr/>
    </dgm:pt>
    <dgm:pt modelId="{346FDBAC-595A-4DC0-8397-F8E5F8D50B4C}" type="pres">
      <dgm:prSet presAssocID="{98EF9606-A8B9-4101-B035-E228449703F8}" presName="imagSh" presStyleLbl="bgImgPlace1" presStyleIdx="2" presStyleCnt="4"/>
      <dgm:spPr>
        <a:blipFill rotWithShape="1">
          <a:blip xmlns:r="http://schemas.openxmlformats.org/officeDocument/2006/relationships" r:embed="rId3"/>
          <a:srcRect/>
          <a:stretch>
            <a:fillRect l="-9000" r="-9000"/>
          </a:stretch>
        </a:blipFill>
      </dgm:spPr>
    </dgm:pt>
    <dgm:pt modelId="{5F5A3221-135A-403B-9BDF-66D00C6F2960}" type="pres">
      <dgm:prSet presAssocID="{98EF9606-A8B9-4101-B035-E228449703F8}" presName="txNode" presStyleLbl="node1" presStyleIdx="2" presStyleCnt="4">
        <dgm:presLayoutVars>
          <dgm:bulletEnabled val="1"/>
        </dgm:presLayoutVars>
      </dgm:prSet>
      <dgm:spPr/>
    </dgm:pt>
    <dgm:pt modelId="{15387809-4ADC-47EE-BBAA-9A8778024854}" type="pres">
      <dgm:prSet presAssocID="{9CC5CC4D-75C0-4C7D-B4C9-CF502F659C02}" presName="sibTrans" presStyleLbl="sibTrans2D1" presStyleIdx="2" presStyleCnt="3"/>
      <dgm:spPr/>
    </dgm:pt>
    <dgm:pt modelId="{D14E9326-09D9-41F5-A237-436A95BBAF29}" type="pres">
      <dgm:prSet presAssocID="{9CC5CC4D-75C0-4C7D-B4C9-CF502F659C02}" presName="connTx" presStyleLbl="sibTrans2D1" presStyleIdx="2" presStyleCnt="3"/>
      <dgm:spPr/>
    </dgm:pt>
    <dgm:pt modelId="{8560EED5-95FA-4074-87C3-03662A1FF46A}" type="pres">
      <dgm:prSet presAssocID="{FB3053A7-3DFA-4171-BCD1-6C66B22048DF}" presName="composite" presStyleCnt="0"/>
      <dgm:spPr/>
    </dgm:pt>
    <dgm:pt modelId="{6EC8588B-E81E-4520-8A7B-F76EF911E97E}" type="pres">
      <dgm:prSet presAssocID="{FB3053A7-3DFA-4171-BCD1-6C66B22048DF}" presName="imagSh" presStyleLbl="bgImgPlace1" presStyleIdx="3" presStyleCnt="4"/>
      <dgm:spPr>
        <a:blipFill rotWithShape="1">
          <a:blip xmlns:r="http://schemas.openxmlformats.org/officeDocument/2006/relationships" r:embed="rId4"/>
          <a:srcRect/>
          <a:stretch>
            <a:fillRect l="-17000" r="-17000"/>
          </a:stretch>
        </a:blipFill>
      </dgm:spPr>
    </dgm:pt>
    <dgm:pt modelId="{685EDC88-0B8F-4F97-A9F5-834F08BF8EEF}" type="pres">
      <dgm:prSet presAssocID="{FB3053A7-3DFA-4171-BCD1-6C66B22048DF}" presName="txNode" presStyleLbl="node1" presStyleIdx="3" presStyleCnt="4">
        <dgm:presLayoutVars>
          <dgm:bulletEnabled val="1"/>
        </dgm:presLayoutVars>
      </dgm:prSet>
      <dgm:spPr/>
    </dgm:pt>
  </dgm:ptLst>
  <dgm:cxnLst>
    <dgm:cxn modelId="{80A45E00-C2C6-4DC7-A799-9289B1827036}" type="presOf" srcId="{9CC5CC4D-75C0-4C7D-B4C9-CF502F659C02}" destId="{D14E9326-09D9-41F5-A237-436A95BBAF29}" srcOrd="1" destOrd="0" presId="urn:microsoft.com/office/officeart/2005/8/layout/hProcess10"/>
    <dgm:cxn modelId="{F8EF7E30-BC68-4D61-B88F-79AA726A10BD}" srcId="{98EF9606-A8B9-4101-B035-E228449703F8}" destId="{D94DAFAA-9430-472B-9917-BEE53E6E0FC7}" srcOrd="0" destOrd="0" parTransId="{10F5D909-EBED-41D3-B730-47C7E17D5E71}" sibTransId="{69BD051C-5A25-4559-8291-6D9F602365E6}"/>
    <dgm:cxn modelId="{564ED536-498F-41DA-A497-E0790CC866D6}" srcId="{A2E85917-9B68-40A5-8D3F-01A01FF407F1}" destId="{9AEE7A6A-371C-4E86-B641-01109130A060}" srcOrd="0" destOrd="0" parTransId="{6CD44A62-959D-4ADC-9A27-338F6FAD85EE}" sibTransId="{F0B7DD2D-0220-4303-B997-41E11855C1CB}"/>
    <dgm:cxn modelId="{EA49393D-F92E-49EB-84FE-221A75F97740}" type="presOf" srcId="{427DB952-160F-46A4-A78F-76F1EFE9D922}" destId="{685EDC88-0B8F-4F97-A9F5-834F08BF8EEF}" srcOrd="0" destOrd="1" presId="urn:microsoft.com/office/officeart/2005/8/layout/hProcess10"/>
    <dgm:cxn modelId="{0C461045-6831-4444-BBDA-28358BF58E1A}" type="presOf" srcId="{4DA166FF-3C2F-4F02-84ED-5ABF11373B0A}" destId="{58273B32-6498-4DB4-AD32-B09270067395}" srcOrd="0" destOrd="0" presId="urn:microsoft.com/office/officeart/2005/8/layout/hProcess10"/>
    <dgm:cxn modelId="{E89E4046-F290-460B-A59D-E9769A447F4D}" type="presOf" srcId="{98EF9606-A8B9-4101-B035-E228449703F8}" destId="{5F5A3221-135A-403B-9BDF-66D00C6F2960}" srcOrd="0" destOrd="0" presId="urn:microsoft.com/office/officeart/2005/8/layout/hProcess10"/>
    <dgm:cxn modelId="{A9957C68-6D6B-4837-8BBA-328E9949AB7F}" type="presOf" srcId="{D94DAFAA-9430-472B-9917-BEE53E6E0FC7}" destId="{5F5A3221-135A-403B-9BDF-66D00C6F2960}" srcOrd="0" destOrd="1" presId="urn:microsoft.com/office/officeart/2005/8/layout/hProcess10"/>
    <dgm:cxn modelId="{C0B2A64F-CFDE-41A1-A502-ED14496783CF}" srcId="{4DA166FF-3C2F-4F02-84ED-5ABF11373B0A}" destId="{647C4DF7-1833-41F7-B557-0C186C0C84FD}" srcOrd="1" destOrd="0" parTransId="{F7915904-F030-4739-8E50-60685FDE5AC2}" sibTransId="{A02A8D32-8D19-47D2-A53C-5278736E7E56}"/>
    <dgm:cxn modelId="{4CD4E851-425C-44BB-B5CC-6CFE2AC3E352}" type="presOf" srcId="{9CC5CC4D-75C0-4C7D-B4C9-CF502F659C02}" destId="{15387809-4ADC-47EE-BBAA-9A8778024854}" srcOrd="0" destOrd="0" presId="urn:microsoft.com/office/officeart/2005/8/layout/hProcess10"/>
    <dgm:cxn modelId="{0DFA5C72-9B6D-451B-B5ED-932569F96AE6}" type="presOf" srcId="{A02A8D32-8D19-47D2-A53C-5278736E7E56}" destId="{BA6F5F90-7C44-48F3-A807-E6F3A0BF3931}" srcOrd="1" destOrd="0" presId="urn:microsoft.com/office/officeart/2005/8/layout/hProcess10"/>
    <dgm:cxn modelId="{CC5C0853-E003-4255-A89A-E9CF07B48003}" type="presOf" srcId="{5520C1EC-23D9-461A-84DC-8971EBCC3463}" destId="{293A2D10-4EF1-45D5-9F1E-CAE672930C15}" srcOrd="1" destOrd="0" presId="urn:microsoft.com/office/officeart/2005/8/layout/hProcess10"/>
    <dgm:cxn modelId="{4A1E4E55-A231-48F3-8958-BD73934156D0}" type="presOf" srcId="{9AEE7A6A-371C-4E86-B641-01109130A060}" destId="{8FCBE974-1EB1-42D4-98F8-DB3422DA50D2}" srcOrd="0" destOrd="1" presId="urn:microsoft.com/office/officeart/2005/8/layout/hProcess10"/>
    <dgm:cxn modelId="{239CAD77-7B87-4AB5-8DDF-8E946DE91A47}" srcId="{4DA166FF-3C2F-4F02-84ED-5ABF11373B0A}" destId="{98EF9606-A8B9-4101-B035-E228449703F8}" srcOrd="2" destOrd="0" parTransId="{DDD14524-6F34-4410-8E75-6EFB02C9474F}" sibTransId="{9CC5CC4D-75C0-4C7D-B4C9-CF502F659C02}"/>
    <dgm:cxn modelId="{5436DB81-0B7B-4969-858D-D0D0666A9F5E}" srcId="{98EF9606-A8B9-4101-B035-E228449703F8}" destId="{C72CAAE7-1482-4335-8EB4-B1BE3410B7DB}" srcOrd="1" destOrd="0" parTransId="{79B9038A-CC87-41EC-BC9F-CAA78A9B1097}" sibTransId="{81CBA854-4E8B-42AD-843B-863E05D9EE72}"/>
    <dgm:cxn modelId="{19AE4382-1A80-4825-A599-47B545E45E76}" srcId="{4DA166FF-3C2F-4F02-84ED-5ABF11373B0A}" destId="{FB3053A7-3DFA-4171-BCD1-6C66B22048DF}" srcOrd="3" destOrd="0" parTransId="{862FF51F-8EDA-4CBA-BC08-DC6FE6EE2B2E}" sibTransId="{919B2C5C-8283-4841-9801-2D2A57360413}"/>
    <dgm:cxn modelId="{DF595887-EA03-4FE0-B886-6FC5BA058B96}" type="presOf" srcId="{FB3053A7-3DFA-4171-BCD1-6C66B22048DF}" destId="{685EDC88-0B8F-4F97-A9F5-834F08BF8EEF}" srcOrd="0" destOrd="0" presId="urn:microsoft.com/office/officeart/2005/8/layout/hProcess10"/>
    <dgm:cxn modelId="{8D2F68A4-CE43-46D5-9ED0-95555554FBCD}" type="presOf" srcId="{5520C1EC-23D9-461A-84DC-8971EBCC3463}" destId="{23101684-427A-40FC-99B3-F84525F7E986}" srcOrd="0" destOrd="0" presId="urn:microsoft.com/office/officeart/2005/8/layout/hProcess10"/>
    <dgm:cxn modelId="{DE19E0B2-359B-4FA4-A750-458957FFDD25}" srcId="{4DA166FF-3C2F-4F02-84ED-5ABF11373B0A}" destId="{A2E85917-9B68-40A5-8D3F-01A01FF407F1}" srcOrd="0" destOrd="0" parTransId="{1F70B862-0091-4A5F-B7E4-4EC876395ED0}" sibTransId="{5520C1EC-23D9-461A-84DC-8971EBCC3463}"/>
    <dgm:cxn modelId="{D54F29BD-BC8D-4294-B67E-33FF2C952DFC}" type="presOf" srcId="{A2E85917-9B68-40A5-8D3F-01A01FF407F1}" destId="{8FCBE974-1EB1-42D4-98F8-DB3422DA50D2}" srcOrd="0" destOrd="0" presId="urn:microsoft.com/office/officeart/2005/8/layout/hProcess10"/>
    <dgm:cxn modelId="{8C3993CD-793E-414E-8B1C-2673F510008F}" type="presOf" srcId="{9FBEF6B1-0250-4D13-B3D1-A796FBFC0B4D}" destId="{93350FB3-52EB-4F9E-93B5-760FF020B5BD}" srcOrd="0" destOrd="1" presId="urn:microsoft.com/office/officeart/2005/8/layout/hProcess10"/>
    <dgm:cxn modelId="{411107D1-0C5F-4B46-B9FA-5746BD91DD36}" type="presOf" srcId="{C72CAAE7-1482-4335-8EB4-B1BE3410B7DB}" destId="{5F5A3221-135A-403B-9BDF-66D00C6F2960}" srcOrd="0" destOrd="2" presId="urn:microsoft.com/office/officeart/2005/8/layout/hProcess10"/>
    <dgm:cxn modelId="{EA135ED1-8933-40B8-B3DB-D18F15342292}" srcId="{FB3053A7-3DFA-4171-BCD1-6C66B22048DF}" destId="{427DB952-160F-46A4-A78F-76F1EFE9D922}" srcOrd="0" destOrd="0" parTransId="{F1EDA4C2-66BC-48B7-A71B-60A0DB7B89FD}" sibTransId="{49F7D90C-C375-445F-A0D6-A388580E7689}"/>
    <dgm:cxn modelId="{61A831D6-D084-4FFA-A6A0-0BF9F23839C4}" srcId="{647C4DF7-1833-41F7-B557-0C186C0C84FD}" destId="{9FBEF6B1-0250-4D13-B3D1-A796FBFC0B4D}" srcOrd="0" destOrd="0" parTransId="{E7E93490-DAA2-4C45-B8E7-BCDEB91EFAFD}" sibTransId="{48C0B558-4225-44E1-89B6-6E840CDB28FE}"/>
    <dgm:cxn modelId="{D61171E7-8D04-40B0-97B7-ED382F6013A8}" type="presOf" srcId="{A02A8D32-8D19-47D2-A53C-5278736E7E56}" destId="{DA3DAC06-43F1-4D35-82BF-8724D363005E}" srcOrd="0" destOrd="0" presId="urn:microsoft.com/office/officeart/2005/8/layout/hProcess10"/>
    <dgm:cxn modelId="{15B49FEA-21CE-4BCD-9714-B57F8A11CCB0}" type="presOf" srcId="{647C4DF7-1833-41F7-B557-0C186C0C84FD}" destId="{93350FB3-52EB-4F9E-93B5-760FF020B5BD}" srcOrd="0" destOrd="0" presId="urn:microsoft.com/office/officeart/2005/8/layout/hProcess10"/>
    <dgm:cxn modelId="{57C9EE9B-A2D1-41C7-8C6C-06E9E7271CF7}" type="presParOf" srcId="{58273B32-6498-4DB4-AD32-B09270067395}" destId="{7C26AEBE-AB95-42E3-8AB4-0B38D289C0B5}" srcOrd="0" destOrd="0" presId="urn:microsoft.com/office/officeart/2005/8/layout/hProcess10"/>
    <dgm:cxn modelId="{84F111F5-D3C6-4647-990C-BF6179276863}" type="presParOf" srcId="{7C26AEBE-AB95-42E3-8AB4-0B38D289C0B5}" destId="{D00F14D0-C970-418D-AF8B-298A75DAC92C}" srcOrd="0" destOrd="0" presId="urn:microsoft.com/office/officeart/2005/8/layout/hProcess10"/>
    <dgm:cxn modelId="{9DFCA431-B9DB-475F-9B57-B9ECB0590DFF}" type="presParOf" srcId="{7C26AEBE-AB95-42E3-8AB4-0B38D289C0B5}" destId="{8FCBE974-1EB1-42D4-98F8-DB3422DA50D2}" srcOrd="1" destOrd="0" presId="urn:microsoft.com/office/officeart/2005/8/layout/hProcess10"/>
    <dgm:cxn modelId="{53C7B51E-17B6-414E-9B33-288F707879F4}" type="presParOf" srcId="{58273B32-6498-4DB4-AD32-B09270067395}" destId="{23101684-427A-40FC-99B3-F84525F7E986}" srcOrd="1" destOrd="0" presId="urn:microsoft.com/office/officeart/2005/8/layout/hProcess10"/>
    <dgm:cxn modelId="{C6FC39E3-6AC4-4024-8742-B9A5D782B94B}" type="presParOf" srcId="{23101684-427A-40FC-99B3-F84525F7E986}" destId="{293A2D10-4EF1-45D5-9F1E-CAE672930C15}" srcOrd="0" destOrd="0" presId="urn:microsoft.com/office/officeart/2005/8/layout/hProcess10"/>
    <dgm:cxn modelId="{3947A161-B21F-47C6-8DF1-3DC33F325D24}" type="presParOf" srcId="{58273B32-6498-4DB4-AD32-B09270067395}" destId="{BCE7733C-FDB3-4BE0-9BDF-7EFB3A8DB5D4}" srcOrd="2" destOrd="0" presId="urn:microsoft.com/office/officeart/2005/8/layout/hProcess10"/>
    <dgm:cxn modelId="{F5F44445-3EAD-47AA-B6BC-A1BCEE721BC8}" type="presParOf" srcId="{BCE7733C-FDB3-4BE0-9BDF-7EFB3A8DB5D4}" destId="{3C75BFBD-E308-4F4B-95AD-1371EE0F123C}" srcOrd="0" destOrd="0" presId="urn:microsoft.com/office/officeart/2005/8/layout/hProcess10"/>
    <dgm:cxn modelId="{6D304133-3A48-4458-A82E-4D26320D7CD6}" type="presParOf" srcId="{BCE7733C-FDB3-4BE0-9BDF-7EFB3A8DB5D4}" destId="{93350FB3-52EB-4F9E-93B5-760FF020B5BD}" srcOrd="1" destOrd="0" presId="urn:microsoft.com/office/officeart/2005/8/layout/hProcess10"/>
    <dgm:cxn modelId="{C119C814-4750-4F3C-975F-A2ADD71B7357}" type="presParOf" srcId="{58273B32-6498-4DB4-AD32-B09270067395}" destId="{DA3DAC06-43F1-4D35-82BF-8724D363005E}" srcOrd="3" destOrd="0" presId="urn:microsoft.com/office/officeart/2005/8/layout/hProcess10"/>
    <dgm:cxn modelId="{C3E68FB8-B378-4770-8937-44E0973A7D5A}" type="presParOf" srcId="{DA3DAC06-43F1-4D35-82BF-8724D363005E}" destId="{BA6F5F90-7C44-48F3-A807-E6F3A0BF3931}" srcOrd="0" destOrd="0" presId="urn:microsoft.com/office/officeart/2005/8/layout/hProcess10"/>
    <dgm:cxn modelId="{B8DD099A-9918-421E-BC97-586DE63B95B1}" type="presParOf" srcId="{58273B32-6498-4DB4-AD32-B09270067395}" destId="{8951663F-1B2C-4192-AE80-1B1D70FDC22E}" srcOrd="4" destOrd="0" presId="urn:microsoft.com/office/officeart/2005/8/layout/hProcess10"/>
    <dgm:cxn modelId="{1C87AE54-BE52-4D74-9ECA-94608361E21C}" type="presParOf" srcId="{8951663F-1B2C-4192-AE80-1B1D70FDC22E}" destId="{346FDBAC-595A-4DC0-8397-F8E5F8D50B4C}" srcOrd="0" destOrd="0" presId="urn:microsoft.com/office/officeart/2005/8/layout/hProcess10"/>
    <dgm:cxn modelId="{901C2CDB-85E8-4866-9FBD-331C0A47CB0E}" type="presParOf" srcId="{8951663F-1B2C-4192-AE80-1B1D70FDC22E}" destId="{5F5A3221-135A-403B-9BDF-66D00C6F2960}" srcOrd="1" destOrd="0" presId="urn:microsoft.com/office/officeart/2005/8/layout/hProcess10"/>
    <dgm:cxn modelId="{C0E8CDAC-1077-4A17-83D6-7AAE65DB5CEE}" type="presParOf" srcId="{58273B32-6498-4DB4-AD32-B09270067395}" destId="{15387809-4ADC-47EE-BBAA-9A8778024854}" srcOrd="5" destOrd="0" presId="urn:microsoft.com/office/officeart/2005/8/layout/hProcess10"/>
    <dgm:cxn modelId="{45A1111F-9A8D-4D31-AAE2-E6B668E75E7E}" type="presParOf" srcId="{15387809-4ADC-47EE-BBAA-9A8778024854}" destId="{D14E9326-09D9-41F5-A237-436A95BBAF29}" srcOrd="0" destOrd="0" presId="urn:microsoft.com/office/officeart/2005/8/layout/hProcess10"/>
    <dgm:cxn modelId="{F2CEC57F-BA0C-4340-8E54-F4D65A490A77}" type="presParOf" srcId="{58273B32-6498-4DB4-AD32-B09270067395}" destId="{8560EED5-95FA-4074-87C3-03662A1FF46A}" srcOrd="6" destOrd="0" presId="urn:microsoft.com/office/officeart/2005/8/layout/hProcess10"/>
    <dgm:cxn modelId="{273FEE0B-27C9-431E-85AB-88A6EA3BC910}" type="presParOf" srcId="{8560EED5-95FA-4074-87C3-03662A1FF46A}" destId="{6EC8588B-E81E-4520-8A7B-F76EF911E97E}" srcOrd="0" destOrd="0" presId="urn:microsoft.com/office/officeart/2005/8/layout/hProcess10"/>
    <dgm:cxn modelId="{152AC9AA-9F22-40C3-99B3-7BF46763484B}" type="presParOf" srcId="{8560EED5-95FA-4074-87C3-03662A1FF46A}" destId="{685EDC88-0B8F-4F97-A9F5-834F08BF8EE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E0E919-06C4-4E49-9D41-35A6D71AA11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BB7B6B-B337-4F8C-91DA-F985AAB69AB5}">
      <dgm:prSet/>
      <dgm:spPr/>
      <dgm:t>
        <a:bodyPr/>
        <a:lstStyle/>
        <a:p>
          <a:pPr algn="ctr">
            <a:defRPr b="1"/>
          </a:pPr>
          <a:r>
            <a:rPr lang="en-US"/>
            <a:t>Temperature compensation</a:t>
          </a:r>
        </a:p>
      </dgm:t>
    </dgm:pt>
    <dgm:pt modelId="{50FA03C0-DE71-438F-9AC6-A3D6D95B2C00}" type="parTrans" cxnId="{6677B743-C75E-4CCF-8FA1-E65FCC66C673}">
      <dgm:prSet/>
      <dgm:spPr/>
      <dgm:t>
        <a:bodyPr/>
        <a:lstStyle/>
        <a:p>
          <a:pPr algn="ctr"/>
          <a:endParaRPr lang="en-US"/>
        </a:p>
      </dgm:t>
    </dgm:pt>
    <dgm:pt modelId="{3FF9FB33-A6E2-462D-8A24-FF7D4E97D40C}" type="sibTrans" cxnId="{6677B743-C75E-4CCF-8FA1-E65FCC66C673}">
      <dgm:prSet/>
      <dgm:spPr/>
      <dgm:t>
        <a:bodyPr/>
        <a:lstStyle/>
        <a:p>
          <a:pPr algn="ctr"/>
          <a:endParaRPr lang="en-US"/>
        </a:p>
      </dgm:t>
    </dgm:pt>
    <dgm:pt modelId="{EF16F5C7-5391-4D52-BACA-6E4888824A41}">
      <dgm:prSet/>
      <dgm:spPr/>
      <dgm:t>
        <a:bodyPr/>
        <a:lstStyle/>
        <a:p>
          <a:pPr algn="ctr"/>
          <a:r>
            <a:rPr lang="en-US"/>
            <a:t>Use an algorithm to correct the gyroscope sensitivity based on temperature</a:t>
          </a:r>
        </a:p>
      </dgm:t>
    </dgm:pt>
    <dgm:pt modelId="{F27216FA-EC00-4F67-965C-A55336D5E7A0}" type="parTrans" cxnId="{417159F2-BE37-43B1-87AD-A63BBE6530E7}">
      <dgm:prSet/>
      <dgm:spPr/>
      <dgm:t>
        <a:bodyPr/>
        <a:lstStyle/>
        <a:p>
          <a:pPr algn="ctr"/>
          <a:endParaRPr lang="en-US"/>
        </a:p>
      </dgm:t>
    </dgm:pt>
    <dgm:pt modelId="{3E50F856-38E2-428B-8BBD-C1F778018E5E}" type="sibTrans" cxnId="{417159F2-BE37-43B1-87AD-A63BBE6530E7}">
      <dgm:prSet/>
      <dgm:spPr/>
      <dgm:t>
        <a:bodyPr/>
        <a:lstStyle/>
        <a:p>
          <a:pPr algn="ctr"/>
          <a:endParaRPr lang="en-US"/>
        </a:p>
      </dgm:t>
    </dgm:pt>
    <dgm:pt modelId="{D18D64CD-7D9A-4ED8-ADCF-C6E55E1249C2}">
      <dgm:prSet/>
      <dgm:spPr/>
      <dgm:t>
        <a:bodyPr/>
        <a:lstStyle/>
        <a:p>
          <a:pPr algn="ctr">
            <a:defRPr b="1"/>
          </a:pPr>
          <a:r>
            <a:rPr lang="en-US"/>
            <a:t>Bias correction</a:t>
          </a:r>
        </a:p>
      </dgm:t>
    </dgm:pt>
    <dgm:pt modelId="{4158DBC9-3ECC-44CB-A42B-EB28E21AC820}" type="parTrans" cxnId="{BC497BA2-5575-47B1-8D50-AC24B3A54215}">
      <dgm:prSet/>
      <dgm:spPr/>
      <dgm:t>
        <a:bodyPr/>
        <a:lstStyle/>
        <a:p>
          <a:pPr algn="ctr"/>
          <a:endParaRPr lang="en-US"/>
        </a:p>
      </dgm:t>
    </dgm:pt>
    <dgm:pt modelId="{8E02EF74-262E-4D4E-B509-08D827119876}" type="sibTrans" cxnId="{BC497BA2-5575-47B1-8D50-AC24B3A54215}">
      <dgm:prSet/>
      <dgm:spPr/>
      <dgm:t>
        <a:bodyPr/>
        <a:lstStyle/>
        <a:p>
          <a:pPr algn="ctr"/>
          <a:endParaRPr lang="en-US"/>
        </a:p>
      </dgm:t>
    </dgm:pt>
    <dgm:pt modelId="{7F04DE85-66EF-4487-A648-420E514B21E4}">
      <dgm:prSet/>
      <dgm:spPr/>
      <dgm:t>
        <a:bodyPr/>
        <a:lstStyle/>
        <a:p>
          <a:pPr algn="ctr"/>
          <a:r>
            <a:rPr lang="en-US"/>
            <a:t>Measure the gyroscope outputs in the steady state condition and subtract this offset from the readings</a:t>
          </a:r>
        </a:p>
      </dgm:t>
    </dgm:pt>
    <dgm:pt modelId="{98705400-6867-4E6B-80BD-1F86CDF43CD9}" type="parTrans" cxnId="{6127865C-2F85-4AF0-B5C8-BDBB53A3C3C2}">
      <dgm:prSet/>
      <dgm:spPr/>
      <dgm:t>
        <a:bodyPr/>
        <a:lstStyle/>
        <a:p>
          <a:pPr algn="ctr"/>
          <a:endParaRPr lang="en-US"/>
        </a:p>
      </dgm:t>
    </dgm:pt>
    <dgm:pt modelId="{72247116-F70F-43C3-9553-C4CE24F5FED1}" type="sibTrans" cxnId="{6127865C-2F85-4AF0-B5C8-BDBB53A3C3C2}">
      <dgm:prSet/>
      <dgm:spPr/>
      <dgm:t>
        <a:bodyPr/>
        <a:lstStyle/>
        <a:p>
          <a:pPr algn="ctr"/>
          <a:endParaRPr lang="en-US"/>
        </a:p>
      </dgm:t>
    </dgm:pt>
    <dgm:pt modelId="{2B612400-A06B-4058-BBF9-1F462D43CC7D}">
      <dgm:prSet/>
      <dgm:spPr/>
      <dgm:t>
        <a:bodyPr/>
        <a:lstStyle/>
        <a:p>
          <a:pPr algn="ctr">
            <a:defRPr b="1"/>
          </a:pPr>
          <a:r>
            <a:rPr lang="en-US"/>
            <a:t>Scale factor adjustment</a:t>
          </a:r>
        </a:p>
      </dgm:t>
    </dgm:pt>
    <dgm:pt modelId="{487F20A1-8C6D-4B94-A944-8344FAB5E2CB}" type="parTrans" cxnId="{CE933BE2-2DE7-4933-8AC1-3CB4DB0E3335}">
      <dgm:prSet/>
      <dgm:spPr/>
      <dgm:t>
        <a:bodyPr/>
        <a:lstStyle/>
        <a:p>
          <a:pPr algn="ctr"/>
          <a:endParaRPr lang="en-US"/>
        </a:p>
      </dgm:t>
    </dgm:pt>
    <dgm:pt modelId="{14ACF969-D0CB-49B0-848E-B8A9ACAA5824}" type="sibTrans" cxnId="{CE933BE2-2DE7-4933-8AC1-3CB4DB0E3335}">
      <dgm:prSet/>
      <dgm:spPr/>
      <dgm:t>
        <a:bodyPr/>
        <a:lstStyle/>
        <a:p>
          <a:pPr algn="ctr"/>
          <a:endParaRPr lang="en-US"/>
        </a:p>
      </dgm:t>
    </dgm:pt>
    <dgm:pt modelId="{48F897D4-B9C8-4168-BB91-84BA424BE529}">
      <dgm:prSet/>
      <dgm:spPr/>
      <dgm:t>
        <a:bodyPr/>
        <a:lstStyle/>
        <a:p>
          <a:pPr algn="ctr"/>
          <a:r>
            <a:rPr lang="en-US"/>
            <a:t>Adjust how sensitive the gyroscope is to angular rotation</a:t>
          </a:r>
        </a:p>
      </dgm:t>
    </dgm:pt>
    <dgm:pt modelId="{D21C561A-D594-44F2-844E-EF4A68F4C20C}" type="parTrans" cxnId="{35D7B7AC-248E-4245-817E-83D1B5908324}">
      <dgm:prSet/>
      <dgm:spPr/>
      <dgm:t>
        <a:bodyPr/>
        <a:lstStyle/>
        <a:p>
          <a:pPr algn="ctr"/>
          <a:endParaRPr lang="en-US"/>
        </a:p>
      </dgm:t>
    </dgm:pt>
    <dgm:pt modelId="{DB0AD8D4-C5F0-4279-93D7-14C902406947}" type="sibTrans" cxnId="{35D7B7AC-248E-4245-817E-83D1B5908324}">
      <dgm:prSet/>
      <dgm:spPr/>
      <dgm:t>
        <a:bodyPr/>
        <a:lstStyle/>
        <a:p>
          <a:pPr algn="ctr"/>
          <a:endParaRPr lang="en-US"/>
        </a:p>
      </dgm:t>
    </dgm:pt>
    <dgm:pt modelId="{354FBA30-385E-4723-899F-6435C3D3E890}">
      <dgm:prSet/>
      <dgm:spPr/>
      <dgm:t>
        <a:bodyPr/>
        <a:lstStyle/>
        <a:p>
          <a:pPr algn="ctr">
            <a:defRPr b="1"/>
          </a:pPr>
          <a:r>
            <a:rPr lang="en-US"/>
            <a:t>Kalman Filtering</a:t>
          </a:r>
        </a:p>
      </dgm:t>
    </dgm:pt>
    <dgm:pt modelId="{378AF272-32EE-4FAB-B0BF-258162A48BDD}" type="parTrans" cxnId="{8CE134CC-48AB-452C-B96A-872B86326BA4}">
      <dgm:prSet/>
      <dgm:spPr/>
      <dgm:t>
        <a:bodyPr/>
        <a:lstStyle/>
        <a:p>
          <a:pPr algn="ctr"/>
          <a:endParaRPr lang="en-US"/>
        </a:p>
      </dgm:t>
    </dgm:pt>
    <dgm:pt modelId="{CD475810-FCA7-4179-948F-9C5BCA8B1BE7}" type="sibTrans" cxnId="{8CE134CC-48AB-452C-B96A-872B86326BA4}">
      <dgm:prSet/>
      <dgm:spPr/>
      <dgm:t>
        <a:bodyPr/>
        <a:lstStyle/>
        <a:p>
          <a:pPr algn="ctr"/>
          <a:endParaRPr lang="en-US"/>
        </a:p>
      </dgm:t>
    </dgm:pt>
    <dgm:pt modelId="{DDDCA235-B911-43FB-9031-00F14D8D6FD8}">
      <dgm:prSet/>
      <dgm:spPr/>
      <dgm:t>
        <a:bodyPr/>
        <a:lstStyle/>
        <a:p>
          <a:pPr algn="ctr"/>
          <a:r>
            <a:rPr lang="en-US"/>
            <a:t>We will discuss later</a:t>
          </a:r>
        </a:p>
      </dgm:t>
    </dgm:pt>
    <dgm:pt modelId="{B3CD6E4F-EDF2-46D4-A5A9-C90946C07EED}" type="parTrans" cxnId="{AEEE58C1-0C57-46E4-9637-95FF89D28C2B}">
      <dgm:prSet/>
      <dgm:spPr/>
      <dgm:t>
        <a:bodyPr/>
        <a:lstStyle/>
        <a:p>
          <a:pPr algn="ctr"/>
          <a:endParaRPr lang="en-US"/>
        </a:p>
      </dgm:t>
    </dgm:pt>
    <dgm:pt modelId="{E80175F8-1D4C-4A3E-94EF-E00E77093852}" type="sibTrans" cxnId="{AEEE58C1-0C57-46E4-9637-95FF89D28C2B}">
      <dgm:prSet/>
      <dgm:spPr/>
      <dgm:t>
        <a:bodyPr/>
        <a:lstStyle/>
        <a:p>
          <a:pPr algn="ctr"/>
          <a:endParaRPr lang="en-US"/>
        </a:p>
      </dgm:t>
    </dgm:pt>
    <dgm:pt modelId="{381BE1CE-96CD-4D03-95C1-366037FF1602}" type="pres">
      <dgm:prSet presAssocID="{35E0E919-06C4-4E49-9D41-35A6D71AA117}" presName="root" presStyleCnt="0">
        <dgm:presLayoutVars>
          <dgm:dir/>
          <dgm:resizeHandles val="exact"/>
        </dgm:presLayoutVars>
      </dgm:prSet>
      <dgm:spPr/>
    </dgm:pt>
    <dgm:pt modelId="{4ECDD2A3-3B30-4DE5-9014-3740CFFC9A64}" type="pres">
      <dgm:prSet presAssocID="{81BB7B6B-B337-4F8C-91DA-F985AAB69AB5}" presName="compNode" presStyleCnt="0"/>
      <dgm:spPr/>
    </dgm:pt>
    <dgm:pt modelId="{2A1557E0-4BDA-4BA1-AE50-5606FEE23F53}" type="pres">
      <dgm:prSet presAssocID="{81BB7B6B-B337-4F8C-91DA-F985AAB69AB5}" presName="iconRect" presStyleLbl="node1" presStyleIdx="0" presStyleCnt="4" custLinFactNeighborX="93291" custLinFactNeighborY="-150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rmometer"/>
        </a:ext>
      </dgm:extLst>
    </dgm:pt>
    <dgm:pt modelId="{1229761E-DAD5-474F-B187-E225840C6C0C}" type="pres">
      <dgm:prSet presAssocID="{81BB7B6B-B337-4F8C-91DA-F985AAB69AB5}" presName="iconSpace" presStyleCnt="0"/>
      <dgm:spPr/>
    </dgm:pt>
    <dgm:pt modelId="{6D5DFBC8-7A24-4A64-B5F8-366F9DB37EFE}" type="pres">
      <dgm:prSet presAssocID="{81BB7B6B-B337-4F8C-91DA-F985AAB69AB5}" presName="parTx" presStyleLbl="revTx" presStyleIdx="0" presStyleCnt="8">
        <dgm:presLayoutVars>
          <dgm:chMax val="0"/>
          <dgm:chPref val="0"/>
        </dgm:presLayoutVars>
      </dgm:prSet>
      <dgm:spPr/>
    </dgm:pt>
    <dgm:pt modelId="{338AFBE7-C10B-4C48-9C64-B2D185F7D538}" type="pres">
      <dgm:prSet presAssocID="{81BB7B6B-B337-4F8C-91DA-F985AAB69AB5}" presName="txSpace" presStyleCnt="0"/>
      <dgm:spPr/>
    </dgm:pt>
    <dgm:pt modelId="{25CF3FFE-06B7-49E9-9579-5887018D945A}" type="pres">
      <dgm:prSet presAssocID="{81BB7B6B-B337-4F8C-91DA-F985AAB69AB5}" presName="desTx" presStyleLbl="revTx" presStyleIdx="1" presStyleCnt="8">
        <dgm:presLayoutVars/>
      </dgm:prSet>
      <dgm:spPr/>
    </dgm:pt>
    <dgm:pt modelId="{85D85E72-7CC1-4B83-A24B-B59C96A6012A}" type="pres">
      <dgm:prSet presAssocID="{3FF9FB33-A6E2-462D-8A24-FF7D4E97D40C}" presName="sibTrans" presStyleCnt="0"/>
      <dgm:spPr/>
    </dgm:pt>
    <dgm:pt modelId="{D732768E-57B0-4A70-8FFE-146C3E3A3A8B}" type="pres">
      <dgm:prSet presAssocID="{D18D64CD-7D9A-4ED8-ADCF-C6E55E1249C2}" presName="compNode" presStyleCnt="0"/>
      <dgm:spPr/>
    </dgm:pt>
    <dgm:pt modelId="{956426AA-F7A6-4940-8CC1-ED589C002696}" type="pres">
      <dgm:prSet presAssocID="{D18D64CD-7D9A-4ED8-ADCF-C6E55E1249C2}" presName="iconRect" presStyleLbl="node1" presStyleIdx="1" presStyleCnt="4" custLinFactNeighborX="93291" custLinFactNeighborY="-150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D67BB1DE-CBF5-42EB-9F41-9C921EB28D8A}" type="pres">
      <dgm:prSet presAssocID="{D18D64CD-7D9A-4ED8-ADCF-C6E55E1249C2}" presName="iconSpace" presStyleCnt="0"/>
      <dgm:spPr/>
    </dgm:pt>
    <dgm:pt modelId="{FEEDCB82-9045-49AB-8A85-11EA84FAA71C}" type="pres">
      <dgm:prSet presAssocID="{D18D64CD-7D9A-4ED8-ADCF-C6E55E1249C2}" presName="parTx" presStyleLbl="revTx" presStyleIdx="2" presStyleCnt="8">
        <dgm:presLayoutVars>
          <dgm:chMax val="0"/>
          <dgm:chPref val="0"/>
        </dgm:presLayoutVars>
      </dgm:prSet>
      <dgm:spPr/>
    </dgm:pt>
    <dgm:pt modelId="{6278D21F-3EFE-4842-A463-7F691900247C}" type="pres">
      <dgm:prSet presAssocID="{D18D64CD-7D9A-4ED8-ADCF-C6E55E1249C2}" presName="txSpace" presStyleCnt="0"/>
      <dgm:spPr/>
    </dgm:pt>
    <dgm:pt modelId="{4142A241-4181-4263-AA56-7AB530FAE6CD}" type="pres">
      <dgm:prSet presAssocID="{D18D64CD-7D9A-4ED8-ADCF-C6E55E1249C2}" presName="desTx" presStyleLbl="revTx" presStyleIdx="3" presStyleCnt="8">
        <dgm:presLayoutVars/>
      </dgm:prSet>
      <dgm:spPr/>
    </dgm:pt>
    <dgm:pt modelId="{BA4365B2-86B1-47F5-A5C9-7134FFEA24AB}" type="pres">
      <dgm:prSet presAssocID="{8E02EF74-262E-4D4E-B509-08D827119876}" presName="sibTrans" presStyleCnt="0"/>
      <dgm:spPr/>
    </dgm:pt>
    <dgm:pt modelId="{099AE013-6E16-447A-A351-BE9D9F353C28}" type="pres">
      <dgm:prSet presAssocID="{2B612400-A06B-4058-BBF9-1F462D43CC7D}" presName="compNode" presStyleCnt="0"/>
      <dgm:spPr/>
    </dgm:pt>
    <dgm:pt modelId="{A7F7AD5A-C494-4BB5-A12F-27772A0DB8F8}" type="pres">
      <dgm:prSet presAssocID="{2B612400-A06B-4058-BBF9-1F462D43CC7D}" presName="iconRect" presStyleLbl="node1" presStyleIdx="2" presStyleCnt="4" custLinFactNeighborX="93291" custLinFactNeighborY="-150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39A4C75-38D6-45C9-AC1F-C02E5D458E2B}" type="pres">
      <dgm:prSet presAssocID="{2B612400-A06B-4058-BBF9-1F462D43CC7D}" presName="iconSpace" presStyleCnt="0"/>
      <dgm:spPr/>
    </dgm:pt>
    <dgm:pt modelId="{087C2152-92E3-40D7-8EE4-4CCE22B1B514}" type="pres">
      <dgm:prSet presAssocID="{2B612400-A06B-4058-BBF9-1F462D43CC7D}" presName="parTx" presStyleLbl="revTx" presStyleIdx="4" presStyleCnt="8">
        <dgm:presLayoutVars>
          <dgm:chMax val="0"/>
          <dgm:chPref val="0"/>
        </dgm:presLayoutVars>
      </dgm:prSet>
      <dgm:spPr/>
    </dgm:pt>
    <dgm:pt modelId="{AC2862F1-F7C8-4F5D-AD6A-541884210B91}" type="pres">
      <dgm:prSet presAssocID="{2B612400-A06B-4058-BBF9-1F462D43CC7D}" presName="txSpace" presStyleCnt="0"/>
      <dgm:spPr/>
    </dgm:pt>
    <dgm:pt modelId="{FA98553B-A2A1-4592-AB52-A441FAC14080}" type="pres">
      <dgm:prSet presAssocID="{2B612400-A06B-4058-BBF9-1F462D43CC7D}" presName="desTx" presStyleLbl="revTx" presStyleIdx="5" presStyleCnt="8">
        <dgm:presLayoutVars/>
      </dgm:prSet>
      <dgm:spPr/>
    </dgm:pt>
    <dgm:pt modelId="{AD232968-9EB3-4632-BABB-2F47319AE321}" type="pres">
      <dgm:prSet presAssocID="{14ACF969-D0CB-49B0-848E-B8A9ACAA5824}" presName="sibTrans" presStyleCnt="0"/>
      <dgm:spPr/>
    </dgm:pt>
    <dgm:pt modelId="{D737AF3A-D06A-441C-B3CD-9C8416E672B7}" type="pres">
      <dgm:prSet presAssocID="{354FBA30-385E-4723-899F-6435C3D3E890}" presName="compNode" presStyleCnt="0"/>
      <dgm:spPr/>
    </dgm:pt>
    <dgm:pt modelId="{29D15C95-2FDD-4E3C-8DD9-8C7B9299EC3E}" type="pres">
      <dgm:prSet presAssocID="{354FBA30-385E-4723-899F-6435C3D3E890}" presName="iconRect" presStyleLbl="node1" presStyleIdx="3" presStyleCnt="4" custLinFactNeighborX="93291" custLinFactNeighborY="-150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149AE54-68D6-42C5-A21B-8BFFCDAA7EB6}" type="pres">
      <dgm:prSet presAssocID="{354FBA30-385E-4723-899F-6435C3D3E890}" presName="iconSpace" presStyleCnt="0"/>
      <dgm:spPr/>
    </dgm:pt>
    <dgm:pt modelId="{93829C58-D90E-490D-9EDC-242CB74A41DC}" type="pres">
      <dgm:prSet presAssocID="{354FBA30-385E-4723-899F-6435C3D3E890}" presName="parTx" presStyleLbl="revTx" presStyleIdx="6" presStyleCnt="8">
        <dgm:presLayoutVars>
          <dgm:chMax val="0"/>
          <dgm:chPref val="0"/>
        </dgm:presLayoutVars>
      </dgm:prSet>
      <dgm:spPr/>
    </dgm:pt>
    <dgm:pt modelId="{606F3D62-6B97-4249-A93C-8B6F8E4946BE}" type="pres">
      <dgm:prSet presAssocID="{354FBA30-385E-4723-899F-6435C3D3E890}" presName="txSpace" presStyleCnt="0"/>
      <dgm:spPr/>
    </dgm:pt>
    <dgm:pt modelId="{DC797097-B095-47A2-B5F3-5A58675E8A90}" type="pres">
      <dgm:prSet presAssocID="{354FBA30-385E-4723-899F-6435C3D3E890}" presName="desTx" presStyleLbl="revTx" presStyleIdx="7" presStyleCnt="8">
        <dgm:presLayoutVars/>
      </dgm:prSet>
      <dgm:spPr/>
    </dgm:pt>
  </dgm:ptLst>
  <dgm:cxnLst>
    <dgm:cxn modelId="{84CD7403-71A3-47AA-8991-D4ED872D6D0C}" type="presOf" srcId="{354FBA30-385E-4723-899F-6435C3D3E890}" destId="{93829C58-D90E-490D-9EDC-242CB74A41DC}" srcOrd="0" destOrd="0" presId="urn:microsoft.com/office/officeart/2018/2/layout/IconLabelDescriptionList"/>
    <dgm:cxn modelId="{D9859506-65FD-4F50-93C9-8AC2ECDF872B}" type="presOf" srcId="{D18D64CD-7D9A-4ED8-ADCF-C6E55E1249C2}" destId="{FEEDCB82-9045-49AB-8A85-11EA84FAA71C}" srcOrd="0" destOrd="0" presId="urn:microsoft.com/office/officeart/2018/2/layout/IconLabelDescriptionList"/>
    <dgm:cxn modelId="{3F3FD20B-C955-44F7-A2A9-24D702E516DB}" type="presOf" srcId="{EF16F5C7-5391-4D52-BACA-6E4888824A41}" destId="{25CF3FFE-06B7-49E9-9579-5887018D945A}" srcOrd="0" destOrd="0" presId="urn:microsoft.com/office/officeart/2018/2/layout/IconLabelDescriptionList"/>
    <dgm:cxn modelId="{6127865C-2F85-4AF0-B5C8-BDBB53A3C3C2}" srcId="{D18D64CD-7D9A-4ED8-ADCF-C6E55E1249C2}" destId="{7F04DE85-66EF-4487-A648-420E514B21E4}" srcOrd="0" destOrd="0" parTransId="{98705400-6867-4E6B-80BD-1F86CDF43CD9}" sibTransId="{72247116-F70F-43C3-9553-C4CE24F5FED1}"/>
    <dgm:cxn modelId="{C2418F5E-FA14-49AA-8EDC-0AC96C3513AF}" type="presOf" srcId="{35E0E919-06C4-4E49-9D41-35A6D71AA117}" destId="{381BE1CE-96CD-4D03-95C1-366037FF1602}" srcOrd="0" destOrd="0" presId="urn:microsoft.com/office/officeart/2018/2/layout/IconLabelDescriptionList"/>
    <dgm:cxn modelId="{6677B743-C75E-4CCF-8FA1-E65FCC66C673}" srcId="{35E0E919-06C4-4E49-9D41-35A6D71AA117}" destId="{81BB7B6B-B337-4F8C-91DA-F985AAB69AB5}" srcOrd="0" destOrd="0" parTransId="{50FA03C0-DE71-438F-9AC6-A3D6D95B2C00}" sibTransId="{3FF9FB33-A6E2-462D-8A24-FF7D4E97D40C}"/>
    <dgm:cxn modelId="{05D9876C-633B-4AB2-93E7-63EA325AF814}" type="presOf" srcId="{DDDCA235-B911-43FB-9031-00F14D8D6FD8}" destId="{DC797097-B095-47A2-B5F3-5A58675E8A90}" srcOrd="0" destOrd="0" presId="urn:microsoft.com/office/officeart/2018/2/layout/IconLabelDescriptionList"/>
    <dgm:cxn modelId="{6251176F-B1CF-47D2-B62A-E366BC06C503}" type="presOf" srcId="{2B612400-A06B-4058-BBF9-1F462D43CC7D}" destId="{087C2152-92E3-40D7-8EE4-4CCE22B1B514}" srcOrd="0" destOrd="0" presId="urn:microsoft.com/office/officeart/2018/2/layout/IconLabelDescriptionList"/>
    <dgm:cxn modelId="{B46ED081-A1F3-4BF8-8AA2-F58B111EAF2E}" type="presOf" srcId="{48F897D4-B9C8-4168-BB91-84BA424BE529}" destId="{FA98553B-A2A1-4592-AB52-A441FAC14080}" srcOrd="0" destOrd="0" presId="urn:microsoft.com/office/officeart/2018/2/layout/IconLabelDescriptionList"/>
    <dgm:cxn modelId="{BBDF129F-EA73-44C4-BF9D-F2EC24BDCC32}" type="presOf" srcId="{7F04DE85-66EF-4487-A648-420E514B21E4}" destId="{4142A241-4181-4263-AA56-7AB530FAE6CD}" srcOrd="0" destOrd="0" presId="urn:microsoft.com/office/officeart/2018/2/layout/IconLabelDescriptionList"/>
    <dgm:cxn modelId="{BC497BA2-5575-47B1-8D50-AC24B3A54215}" srcId="{35E0E919-06C4-4E49-9D41-35A6D71AA117}" destId="{D18D64CD-7D9A-4ED8-ADCF-C6E55E1249C2}" srcOrd="1" destOrd="0" parTransId="{4158DBC9-3ECC-44CB-A42B-EB28E21AC820}" sibTransId="{8E02EF74-262E-4D4E-B509-08D827119876}"/>
    <dgm:cxn modelId="{35D7B7AC-248E-4245-817E-83D1B5908324}" srcId="{2B612400-A06B-4058-BBF9-1F462D43CC7D}" destId="{48F897D4-B9C8-4168-BB91-84BA424BE529}" srcOrd="0" destOrd="0" parTransId="{D21C561A-D594-44F2-844E-EF4A68F4C20C}" sibTransId="{DB0AD8D4-C5F0-4279-93D7-14C902406947}"/>
    <dgm:cxn modelId="{AEEE58C1-0C57-46E4-9637-95FF89D28C2B}" srcId="{354FBA30-385E-4723-899F-6435C3D3E890}" destId="{DDDCA235-B911-43FB-9031-00F14D8D6FD8}" srcOrd="0" destOrd="0" parTransId="{B3CD6E4F-EDF2-46D4-A5A9-C90946C07EED}" sibTransId="{E80175F8-1D4C-4A3E-94EF-E00E77093852}"/>
    <dgm:cxn modelId="{8CE134CC-48AB-452C-B96A-872B86326BA4}" srcId="{35E0E919-06C4-4E49-9D41-35A6D71AA117}" destId="{354FBA30-385E-4723-899F-6435C3D3E890}" srcOrd="3" destOrd="0" parTransId="{378AF272-32EE-4FAB-B0BF-258162A48BDD}" sibTransId="{CD475810-FCA7-4179-948F-9C5BCA8B1BE7}"/>
    <dgm:cxn modelId="{86B750CF-D22C-480B-8CAE-0B247034CBE8}" type="presOf" srcId="{81BB7B6B-B337-4F8C-91DA-F985AAB69AB5}" destId="{6D5DFBC8-7A24-4A64-B5F8-366F9DB37EFE}" srcOrd="0" destOrd="0" presId="urn:microsoft.com/office/officeart/2018/2/layout/IconLabelDescriptionList"/>
    <dgm:cxn modelId="{CE933BE2-2DE7-4933-8AC1-3CB4DB0E3335}" srcId="{35E0E919-06C4-4E49-9D41-35A6D71AA117}" destId="{2B612400-A06B-4058-BBF9-1F462D43CC7D}" srcOrd="2" destOrd="0" parTransId="{487F20A1-8C6D-4B94-A944-8344FAB5E2CB}" sibTransId="{14ACF969-D0CB-49B0-848E-B8A9ACAA5824}"/>
    <dgm:cxn modelId="{417159F2-BE37-43B1-87AD-A63BBE6530E7}" srcId="{81BB7B6B-B337-4F8C-91DA-F985AAB69AB5}" destId="{EF16F5C7-5391-4D52-BACA-6E4888824A41}" srcOrd="0" destOrd="0" parTransId="{F27216FA-EC00-4F67-965C-A55336D5E7A0}" sibTransId="{3E50F856-38E2-428B-8BBD-C1F778018E5E}"/>
    <dgm:cxn modelId="{77ADBB67-696B-47DA-9675-A4CB0D192133}" type="presParOf" srcId="{381BE1CE-96CD-4D03-95C1-366037FF1602}" destId="{4ECDD2A3-3B30-4DE5-9014-3740CFFC9A64}" srcOrd="0" destOrd="0" presId="urn:microsoft.com/office/officeart/2018/2/layout/IconLabelDescriptionList"/>
    <dgm:cxn modelId="{F5335299-1EF7-467F-8C15-F31BE2DA6107}" type="presParOf" srcId="{4ECDD2A3-3B30-4DE5-9014-3740CFFC9A64}" destId="{2A1557E0-4BDA-4BA1-AE50-5606FEE23F53}" srcOrd="0" destOrd="0" presId="urn:microsoft.com/office/officeart/2018/2/layout/IconLabelDescriptionList"/>
    <dgm:cxn modelId="{19D53D98-1AA0-4052-9AEC-AE4B5B81C5A3}" type="presParOf" srcId="{4ECDD2A3-3B30-4DE5-9014-3740CFFC9A64}" destId="{1229761E-DAD5-474F-B187-E225840C6C0C}" srcOrd="1" destOrd="0" presId="urn:microsoft.com/office/officeart/2018/2/layout/IconLabelDescriptionList"/>
    <dgm:cxn modelId="{3A36C6DC-8B2F-4395-ACE5-CDD56E31F3FA}" type="presParOf" srcId="{4ECDD2A3-3B30-4DE5-9014-3740CFFC9A64}" destId="{6D5DFBC8-7A24-4A64-B5F8-366F9DB37EFE}" srcOrd="2" destOrd="0" presId="urn:microsoft.com/office/officeart/2018/2/layout/IconLabelDescriptionList"/>
    <dgm:cxn modelId="{BDA7EF99-FA91-4E76-B428-4286FA20F95C}" type="presParOf" srcId="{4ECDD2A3-3B30-4DE5-9014-3740CFFC9A64}" destId="{338AFBE7-C10B-4C48-9C64-B2D185F7D538}" srcOrd="3" destOrd="0" presId="urn:microsoft.com/office/officeart/2018/2/layout/IconLabelDescriptionList"/>
    <dgm:cxn modelId="{8A77CBF0-3968-4227-AE44-5055F6908A66}" type="presParOf" srcId="{4ECDD2A3-3B30-4DE5-9014-3740CFFC9A64}" destId="{25CF3FFE-06B7-49E9-9579-5887018D945A}" srcOrd="4" destOrd="0" presId="urn:microsoft.com/office/officeart/2018/2/layout/IconLabelDescriptionList"/>
    <dgm:cxn modelId="{63DD2BD8-CECC-4E16-842A-C5E0C00FB225}" type="presParOf" srcId="{381BE1CE-96CD-4D03-95C1-366037FF1602}" destId="{85D85E72-7CC1-4B83-A24B-B59C96A6012A}" srcOrd="1" destOrd="0" presId="urn:microsoft.com/office/officeart/2018/2/layout/IconLabelDescriptionList"/>
    <dgm:cxn modelId="{FE047729-B268-4C38-BC59-6AA3E08F277B}" type="presParOf" srcId="{381BE1CE-96CD-4D03-95C1-366037FF1602}" destId="{D732768E-57B0-4A70-8FFE-146C3E3A3A8B}" srcOrd="2" destOrd="0" presId="urn:microsoft.com/office/officeart/2018/2/layout/IconLabelDescriptionList"/>
    <dgm:cxn modelId="{B6047493-5A0A-4518-AB1B-0E39B4A387FD}" type="presParOf" srcId="{D732768E-57B0-4A70-8FFE-146C3E3A3A8B}" destId="{956426AA-F7A6-4940-8CC1-ED589C002696}" srcOrd="0" destOrd="0" presId="urn:microsoft.com/office/officeart/2018/2/layout/IconLabelDescriptionList"/>
    <dgm:cxn modelId="{B08B4636-60CC-454F-9303-9C2BCAC0371A}" type="presParOf" srcId="{D732768E-57B0-4A70-8FFE-146C3E3A3A8B}" destId="{D67BB1DE-CBF5-42EB-9F41-9C921EB28D8A}" srcOrd="1" destOrd="0" presId="urn:microsoft.com/office/officeart/2018/2/layout/IconLabelDescriptionList"/>
    <dgm:cxn modelId="{9B5B012D-6F78-45BC-A401-115922DEBA3A}" type="presParOf" srcId="{D732768E-57B0-4A70-8FFE-146C3E3A3A8B}" destId="{FEEDCB82-9045-49AB-8A85-11EA84FAA71C}" srcOrd="2" destOrd="0" presId="urn:microsoft.com/office/officeart/2018/2/layout/IconLabelDescriptionList"/>
    <dgm:cxn modelId="{9EA26229-6FDD-4687-BFD5-6B740583A9EB}" type="presParOf" srcId="{D732768E-57B0-4A70-8FFE-146C3E3A3A8B}" destId="{6278D21F-3EFE-4842-A463-7F691900247C}" srcOrd="3" destOrd="0" presId="urn:microsoft.com/office/officeart/2018/2/layout/IconLabelDescriptionList"/>
    <dgm:cxn modelId="{C111E435-F29C-4949-B266-42911B43A3EA}" type="presParOf" srcId="{D732768E-57B0-4A70-8FFE-146C3E3A3A8B}" destId="{4142A241-4181-4263-AA56-7AB530FAE6CD}" srcOrd="4" destOrd="0" presId="urn:microsoft.com/office/officeart/2018/2/layout/IconLabelDescriptionList"/>
    <dgm:cxn modelId="{7AFC9A17-DE2C-42F5-8DD8-B31599ADE9EA}" type="presParOf" srcId="{381BE1CE-96CD-4D03-95C1-366037FF1602}" destId="{BA4365B2-86B1-47F5-A5C9-7134FFEA24AB}" srcOrd="3" destOrd="0" presId="urn:microsoft.com/office/officeart/2018/2/layout/IconLabelDescriptionList"/>
    <dgm:cxn modelId="{3A49E664-1CE9-4FBF-8CFD-06D0EDE5477B}" type="presParOf" srcId="{381BE1CE-96CD-4D03-95C1-366037FF1602}" destId="{099AE013-6E16-447A-A351-BE9D9F353C28}" srcOrd="4" destOrd="0" presId="urn:microsoft.com/office/officeart/2018/2/layout/IconLabelDescriptionList"/>
    <dgm:cxn modelId="{55F18050-7762-4C27-858B-080BAC29C2D6}" type="presParOf" srcId="{099AE013-6E16-447A-A351-BE9D9F353C28}" destId="{A7F7AD5A-C494-4BB5-A12F-27772A0DB8F8}" srcOrd="0" destOrd="0" presId="urn:microsoft.com/office/officeart/2018/2/layout/IconLabelDescriptionList"/>
    <dgm:cxn modelId="{6638A42C-2093-49BA-A923-0AB6C24630B5}" type="presParOf" srcId="{099AE013-6E16-447A-A351-BE9D9F353C28}" destId="{C39A4C75-38D6-45C9-AC1F-C02E5D458E2B}" srcOrd="1" destOrd="0" presId="urn:microsoft.com/office/officeart/2018/2/layout/IconLabelDescriptionList"/>
    <dgm:cxn modelId="{1717904E-71A8-4494-A8A8-A196C13BC51F}" type="presParOf" srcId="{099AE013-6E16-447A-A351-BE9D9F353C28}" destId="{087C2152-92E3-40D7-8EE4-4CCE22B1B514}" srcOrd="2" destOrd="0" presId="urn:microsoft.com/office/officeart/2018/2/layout/IconLabelDescriptionList"/>
    <dgm:cxn modelId="{1FF493C3-BEAF-4097-9384-0C158F1653D0}" type="presParOf" srcId="{099AE013-6E16-447A-A351-BE9D9F353C28}" destId="{AC2862F1-F7C8-4F5D-AD6A-541884210B91}" srcOrd="3" destOrd="0" presId="urn:microsoft.com/office/officeart/2018/2/layout/IconLabelDescriptionList"/>
    <dgm:cxn modelId="{1EBA6F76-D49C-46FE-81EC-5785D4F6445B}" type="presParOf" srcId="{099AE013-6E16-447A-A351-BE9D9F353C28}" destId="{FA98553B-A2A1-4592-AB52-A441FAC14080}" srcOrd="4" destOrd="0" presId="urn:microsoft.com/office/officeart/2018/2/layout/IconLabelDescriptionList"/>
    <dgm:cxn modelId="{BE1C4266-1192-406F-9140-2426D57FAE05}" type="presParOf" srcId="{381BE1CE-96CD-4D03-95C1-366037FF1602}" destId="{AD232968-9EB3-4632-BABB-2F47319AE321}" srcOrd="5" destOrd="0" presId="urn:microsoft.com/office/officeart/2018/2/layout/IconLabelDescriptionList"/>
    <dgm:cxn modelId="{AFFC472C-22B4-4372-AE6F-ACD0CE92E6E8}" type="presParOf" srcId="{381BE1CE-96CD-4D03-95C1-366037FF1602}" destId="{D737AF3A-D06A-441C-B3CD-9C8416E672B7}" srcOrd="6" destOrd="0" presId="urn:microsoft.com/office/officeart/2018/2/layout/IconLabelDescriptionList"/>
    <dgm:cxn modelId="{838AD06F-A5C8-4367-9ED3-DCAACE73DFB3}" type="presParOf" srcId="{D737AF3A-D06A-441C-B3CD-9C8416E672B7}" destId="{29D15C95-2FDD-4E3C-8DD9-8C7B9299EC3E}" srcOrd="0" destOrd="0" presId="urn:microsoft.com/office/officeart/2018/2/layout/IconLabelDescriptionList"/>
    <dgm:cxn modelId="{071E095C-87F5-4B12-B3F6-FC0F7D98A911}" type="presParOf" srcId="{D737AF3A-D06A-441C-B3CD-9C8416E672B7}" destId="{0149AE54-68D6-42C5-A21B-8BFFCDAA7EB6}" srcOrd="1" destOrd="0" presId="urn:microsoft.com/office/officeart/2018/2/layout/IconLabelDescriptionList"/>
    <dgm:cxn modelId="{EF724A97-B59A-44B6-B8FF-7E95B4C69CBA}" type="presParOf" srcId="{D737AF3A-D06A-441C-B3CD-9C8416E672B7}" destId="{93829C58-D90E-490D-9EDC-242CB74A41DC}" srcOrd="2" destOrd="0" presId="urn:microsoft.com/office/officeart/2018/2/layout/IconLabelDescriptionList"/>
    <dgm:cxn modelId="{24F03921-1D92-47BD-B8F9-1951A099C216}" type="presParOf" srcId="{D737AF3A-D06A-441C-B3CD-9C8416E672B7}" destId="{606F3D62-6B97-4249-A93C-8B6F8E4946BE}" srcOrd="3" destOrd="0" presId="urn:microsoft.com/office/officeart/2018/2/layout/IconLabelDescriptionList"/>
    <dgm:cxn modelId="{9AE5F134-AA3A-4971-B37F-C758854FA2E8}" type="presParOf" srcId="{D737AF3A-D06A-441C-B3CD-9C8416E672B7}" destId="{DC797097-B095-47A2-B5F3-5A58675E8A9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6201FC-CF1B-41D8-A3B8-0D935DEEDD54}" type="doc">
      <dgm:prSet loTypeId="urn:microsoft.com/office/officeart/2005/8/layout/hProcess6" loCatId="process" qsTypeId="urn:microsoft.com/office/officeart/2005/8/quickstyle/simple5" qsCatId="simple" csTypeId="urn:microsoft.com/office/officeart/2005/8/colors/colorful1" csCatId="colorful" phldr="1"/>
      <dgm:spPr/>
      <dgm:t>
        <a:bodyPr/>
        <a:lstStyle/>
        <a:p>
          <a:endParaRPr lang="en-US"/>
        </a:p>
      </dgm:t>
    </dgm:pt>
    <dgm:pt modelId="{71AE41E1-6947-43C8-9D03-7706ED5CBA5D}">
      <dgm:prSet phldrT="[Text]"/>
      <dgm:spPr/>
      <dgm:t>
        <a:bodyPr/>
        <a:lstStyle/>
        <a:p>
          <a:r>
            <a:rPr lang="en-US">
              <a:solidFill>
                <a:srgbClr val="0E3648"/>
              </a:solidFill>
            </a:rPr>
            <a:t>Record</a:t>
          </a:r>
        </a:p>
      </dgm:t>
    </dgm:pt>
    <dgm:pt modelId="{0B766423-B6ED-478E-BD97-C0D82E87221B}" type="parTrans" cxnId="{C9AA68DB-F607-42D0-B5F5-0E18E4A8C9E5}">
      <dgm:prSet/>
      <dgm:spPr/>
      <dgm:t>
        <a:bodyPr/>
        <a:lstStyle/>
        <a:p>
          <a:endParaRPr lang="en-US"/>
        </a:p>
      </dgm:t>
    </dgm:pt>
    <dgm:pt modelId="{A59E0108-7906-4500-BAA5-B4BAAEF64D6B}" type="sibTrans" cxnId="{C9AA68DB-F607-42D0-B5F5-0E18E4A8C9E5}">
      <dgm:prSet/>
      <dgm:spPr/>
      <dgm:t>
        <a:bodyPr/>
        <a:lstStyle/>
        <a:p>
          <a:endParaRPr lang="en-US"/>
        </a:p>
      </dgm:t>
    </dgm:pt>
    <dgm:pt modelId="{BBADF71B-231B-4D7C-AE7A-43CDEF505DEE}">
      <dgm:prSet phldrT="[Text]"/>
      <dgm:spPr>
        <a:solidFill>
          <a:srgbClr val="CCDDC5"/>
        </a:solidFill>
      </dgm:spPr>
      <dgm:t>
        <a:bodyPr/>
        <a:lstStyle/>
        <a:p>
          <a:pPr>
            <a:buNone/>
          </a:pPr>
          <a:r>
            <a:rPr lang="en-US"/>
            <a:t>Use the IMU and controller to record data</a:t>
          </a:r>
        </a:p>
      </dgm:t>
    </dgm:pt>
    <dgm:pt modelId="{6C8AB4D6-8C3A-496A-9A35-3A7A3D912C18}" type="parTrans" cxnId="{40BB5607-AFB8-43E1-998B-37C9BCE6411F}">
      <dgm:prSet/>
      <dgm:spPr/>
      <dgm:t>
        <a:bodyPr/>
        <a:lstStyle/>
        <a:p>
          <a:endParaRPr lang="en-US"/>
        </a:p>
      </dgm:t>
    </dgm:pt>
    <dgm:pt modelId="{7B2A4ADA-525F-4ABC-BD08-893C49D76191}" type="sibTrans" cxnId="{40BB5607-AFB8-43E1-998B-37C9BCE6411F}">
      <dgm:prSet/>
      <dgm:spPr/>
      <dgm:t>
        <a:bodyPr/>
        <a:lstStyle/>
        <a:p>
          <a:endParaRPr lang="en-US"/>
        </a:p>
      </dgm:t>
    </dgm:pt>
    <dgm:pt modelId="{6800792F-58C1-4773-87FB-1625F1936AB7}">
      <dgm:prSet phldrT="[Text]"/>
      <dgm:spPr>
        <a:solidFill>
          <a:srgbClr val="CCDDC5"/>
        </a:solidFill>
      </dgm:spPr>
      <dgm:t>
        <a:bodyPr/>
        <a:lstStyle/>
        <a:p>
          <a:pPr>
            <a:buNone/>
          </a:pPr>
          <a:r>
            <a:rPr lang="en-US"/>
            <a:t>Typ. CSV file or memory structure</a:t>
          </a:r>
        </a:p>
      </dgm:t>
    </dgm:pt>
    <dgm:pt modelId="{A93A3339-F6F7-42D5-A4AE-8A6785CC1BFD}" type="parTrans" cxnId="{3CD8335B-5961-4D97-B17C-523D03404C93}">
      <dgm:prSet/>
      <dgm:spPr/>
      <dgm:t>
        <a:bodyPr/>
        <a:lstStyle/>
        <a:p>
          <a:endParaRPr lang="en-US"/>
        </a:p>
      </dgm:t>
    </dgm:pt>
    <dgm:pt modelId="{F11AF2FF-538C-470B-9147-301D4FF6F963}" type="sibTrans" cxnId="{3CD8335B-5961-4D97-B17C-523D03404C93}">
      <dgm:prSet/>
      <dgm:spPr/>
      <dgm:t>
        <a:bodyPr/>
        <a:lstStyle/>
        <a:p>
          <a:endParaRPr lang="en-US"/>
        </a:p>
      </dgm:t>
    </dgm:pt>
    <dgm:pt modelId="{AEC70A6D-FE9E-438A-A4E6-106213C29A2B}">
      <dgm:prSet phldrT="[Text]"/>
      <dgm:spPr/>
      <dgm:t>
        <a:bodyPr/>
        <a:lstStyle/>
        <a:p>
          <a:r>
            <a:rPr lang="en-US"/>
            <a:t>Pre-process</a:t>
          </a:r>
        </a:p>
      </dgm:t>
    </dgm:pt>
    <dgm:pt modelId="{DE83FBC6-FD62-40C9-85D9-F91A1E604AD7}" type="parTrans" cxnId="{0134392F-0A7F-4F62-B587-028CA38AB229}">
      <dgm:prSet/>
      <dgm:spPr/>
      <dgm:t>
        <a:bodyPr/>
        <a:lstStyle/>
        <a:p>
          <a:endParaRPr lang="en-US"/>
        </a:p>
      </dgm:t>
    </dgm:pt>
    <dgm:pt modelId="{EA30E2E2-3AC9-4EA1-9928-22F64CC17D24}" type="sibTrans" cxnId="{0134392F-0A7F-4F62-B587-028CA38AB229}">
      <dgm:prSet/>
      <dgm:spPr/>
      <dgm:t>
        <a:bodyPr/>
        <a:lstStyle/>
        <a:p>
          <a:endParaRPr lang="en-US"/>
        </a:p>
      </dgm:t>
    </dgm:pt>
    <dgm:pt modelId="{49F107E7-2150-4F64-A706-08A8FDF4A070}">
      <dgm:prSet phldrT="[Text]"/>
      <dgm:spPr/>
      <dgm:t>
        <a:bodyPr/>
        <a:lstStyle/>
        <a:p>
          <a:r>
            <a:rPr lang="en-US"/>
            <a:t>Filtering</a:t>
          </a:r>
        </a:p>
      </dgm:t>
    </dgm:pt>
    <dgm:pt modelId="{6D49A174-6912-4AA1-AFD9-A6231133F73E}" type="parTrans" cxnId="{29657C11-5DFC-47F6-9067-319777960816}">
      <dgm:prSet/>
      <dgm:spPr/>
      <dgm:t>
        <a:bodyPr/>
        <a:lstStyle/>
        <a:p>
          <a:endParaRPr lang="en-US"/>
        </a:p>
      </dgm:t>
    </dgm:pt>
    <dgm:pt modelId="{E5FD05E4-7300-4B75-B53C-13E67A159441}" type="sibTrans" cxnId="{29657C11-5DFC-47F6-9067-319777960816}">
      <dgm:prSet/>
      <dgm:spPr/>
      <dgm:t>
        <a:bodyPr/>
        <a:lstStyle/>
        <a:p>
          <a:endParaRPr lang="en-US"/>
        </a:p>
      </dgm:t>
    </dgm:pt>
    <dgm:pt modelId="{EA1184F3-6006-40A8-8C0E-BDDF7EDF9B77}">
      <dgm:prSet phldrT="[Text]"/>
      <dgm:spPr/>
      <dgm:t>
        <a:bodyPr/>
        <a:lstStyle/>
        <a:p>
          <a:r>
            <a:rPr lang="en-US"/>
            <a:t>Decimation</a:t>
          </a:r>
        </a:p>
      </dgm:t>
    </dgm:pt>
    <dgm:pt modelId="{A3B11EA4-B3D0-4EA7-AD42-3FEE1FBE035D}" type="parTrans" cxnId="{230BF0A7-E543-44A8-AFCE-2737B10D0BE2}">
      <dgm:prSet/>
      <dgm:spPr/>
      <dgm:t>
        <a:bodyPr/>
        <a:lstStyle/>
        <a:p>
          <a:endParaRPr lang="en-US"/>
        </a:p>
      </dgm:t>
    </dgm:pt>
    <dgm:pt modelId="{71BFC232-CBC0-477C-BD60-7ED8DE681151}" type="sibTrans" cxnId="{230BF0A7-E543-44A8-AFCE-2737B10D0BE2}">
      <dgm:prSet/>
      <dgm:spPr/>
      <dgm:t>
        <a:bodyPr/>
        <a:lstStyle/>
        <a:p>
          <a:endParaRPr lang="en-US"/>
        </a:p>
      </dgm:t>
    </dgm:pt>
    <dgm:pt modelId="{08626624-1E5A-4606-81D4-8F1D2FEF9AC5}">
      <dgm:prSet phldrT="[Text]"/>
      <dgm:spPr/>
      <dgm:t>
        <a:bodyPr/>
        <a:lstStyle/>
        <a:p>
          <a:r>
            <a:rPr lang="en-US">
              <a:solidFill>
                <a:srgbClr val="0E3648"/>
              </a:solidFill>
            </a:rPr>
            <a:t>Extract</a:t>
          </a:r>
        </a:p>
        <a:p>
          <a:r>
            <a:rPr lang="en-US">
              <a:solidFill>
                <a:srgbClr val="0E3648"/>
              </a:solidFill>
            </a:rPr>
            <a:t>Features</a:t>
          </a:r>
        </a:p>
      </dgm:t>
    </dgm:pt>
    <dgm:pt modelId="{34BC66C0-14A2-4140-8949-C62D85ED8D90}" type="parTrans" cxnId="{DC108B82-7DF6-43B6-ADF5-CC4DC1DC594D}">
      <dgm:prSet/>
      <dgm:spPr/>
      <dgm:t>
        <a:bodyPr/>
        <a:lstStyle/>
        <a:p>
          <a:endParaRPr lang="en-US"/>
        </a:p>
      </dgm:t>
    </dgm:pt>
    <dgm:pt modelId="{FB340DDB-BB3D-40BF-BEA9-FCD81DF1759C}" type="sibTrans" cxnId="{DC108B82-7DF6-43B6-ADF5-CC4DC1DC594D}">
      <dgm:prSet/>
      <dgm:spPr/>
      <dgm:t>
        <a:bodyPr/>
        <a:lstStyle/>
        <a:p>
          <a:endParaRPr lang="en-US"/>
        </a:p>
      </dgm:t>
    </dgm:pt>
    <dgm:pt modelId="{51ABD6CE-9B5B-4485-888B-215ED9FE11B0}">
      <dgm:prSet phldrT="[Text]"/>
      <dgm:spPr/>
      <dgm:t>
        <a:bodyPr/>
        <a:lstStyle/>
        <a:p>
          <a:r>
            <a:rPr lang="en-US"/>
            <a:t>Windowing</a:t>
          </a:r>
        </a:p>
      </dgm:t>
    </dgm:pt>
    <dgm:pt modelId="{1CFBC180-DB08-4AF1-B652-918FB4A6D9CF}" type="parTrans" cxnId="{2D514A5E-F77E-4401-8A63-6CC074019EE1}">
      <dgm:prSet/>
      <dgm:spPr/>
      <dgm:t>
        <a:bodyPr/>
        <a:lstStyle/>
        <a:p>
          <a:endParaRPr lang="en-US"/>
        </a:p>
      </dgm:t>
    </dgm:pt>
    <dgm:pt modelId="{743A0BCA-5066-4BF3-986D-966B818BE78A}" type="sibTrans" cxnId="{2D514A5E-F77E-4401-8A63-6CC074019EE1}">
      <dgm:prSet/>
      <dgm:spPr/>
      <dgm:t>
        <a:bodyPr/>
        <a:lstStyle/>
        <a:p>
          <a:endParaRPr lang="en-US"/>
        </a:p>
      </dgm:t>
    </dgm:pt>
    <dgm:pt modelId="{6AE92B67-B76B-47B4-ABFB-DC6B97FB1C1C}">
      <dgm:prSet phldrT="[Text]"/>
      <dgm:spPr/>
      <dgm:t>
        <a:bodyPr/>
        <a:lstStyle/>
        <a:p>
          <a:r>
            <a:rPr lang="en-US"/>
            <a:t>Statistics</a:t>
          </a:r>
        </a:p>
      </dgm:t>
    </dgm:pt>
    <dgm:pt modelId="{36EC71A6-91E6-46AA-A692-575C08E58F1A}" type="parTrans" cxnId="{78808793-63F1-41C4-944D-FC25136E3C21}">
      <dgm:prSet/>
      <dgm:spPr/>
      <dgm:t>
        <a:bodyPr/>
        <a:lstStyle/>
        <a:p>
          <a:endParaRPr lang="en-US"/>
        </a:p>
      </dgm:t>
    </dgm:pt>
    <dgm:pt modelId="{63C4A70D-56E1-47D2-8A7C-5AFB36719C93}" type="sibTrans" cxnId="{78808793-63F1-41C4-944D-FC25136E3C21}">
      <dgm:prSet/>
      <dgm:spPr/>
      <dgm:t>
        <a:bodyPr/>
        <a:lstStyle/>
        <a:p>
          <a:endParaRPr lang="en-US"/>
        </a:p>
      </dgm:t>
    </dgm:pt>
    <dgm:pt modelId="{75B7EA18-2F34-4F73-92EF-CFEA6F73F844}">
      <dgm:prSet phldrT="[Text]"/>
      <dgm:spPr/>
      <dgm:t>
        <a:bodyPr/>
        <a:lstStyle/>
        <a:p>
          <a:r>
            <a:rPr lang="en-US"/>
            <a:t>Normalization</a:t>
          </a:r>
        </a:p>
      </dgm:t>
    </dgm:pt>
    <dgm:pt modelId="{2DD17FC5-9C7C-4B2C-BF44-BF815C19B060}" type="parTrans" cxnId="{77FC4933-548B-46FD-8E6B-440356375443}">
      <dgm:prSet/>
      <dgm:spPr/>
      <dgm:t>
        <a:bodyPr/>
        <a:lstStyle/>
        <a:p>
          <a:endParaRPr lang="en-US"/>
        </a:p>
      </dgm:t>
    </dgm:pt>
    <dgm:pt modelId="{82321397-DDF0-42A2-9741-9FF66D6359E9}" type="sibTrans" cxnId="{77FC4933-548B-46FD-8E6B-440356375443}">
      <dgm:prSet/>
      <dgm:spPr/>
      <dgm:t>
        <a:bodyPr/>
        <a:lstStyle/>
        <a:p>
          <a:endParaRPr lang="en-US"/>
        </a:p>
      </dgm:t>
    </dgm:pt>
    <dgm:pt modelId="{C19408F3-A930-48E1-8A30-9EBF3F1C2628}">
      <dgm:prSet phldrT="[Text]"/>
      <dgm:spPr/>
      <dgm:t>
        <a:bodyPr/>
        <a:lstStyle/>
        <a:p>
          <a:r>
            <a:rPr lang="en-US"/>
            <a:t>Spectral Analysis</a:t>
          </a:r>
        </a:p>
      </dgm:t>
    </dgm:pt>
    <dgm:pt modelId="{0142CC74-0336-4B0D-ADCF-BC74379C409A}" type="parTrans" cxnId="{28FC637D-1889-4858-9465-EF1FF11338B8}">
      <dgm:prSet/>
      <dgm:spPr/>
      <dgm:t>
        <a:bodyPr/>
        <a:lstStyle/>
        <a:p>
          <a:endParaRPr lang="en-US"/>
        </a:p>
      </dgm:t>
    </dgm:pt>
    <dgm:pt modelId="{9C5CE74E-80A6-4C21-8178-F4CAD3DA71B1}" type="sibTrans" cxnId="{28FC637D-1889-4858-9465-EF1FF11338B8}">
      <dgm:prSet/>
      <dgm:spPr/>
      <dgm:t>
        <a:bodyPr/>
        <a:lstStyle/>
        <a:p>
          <a:endParaRPr lang="en-US"/>
        </a:p>
      </dgm:t>
    </dgm:pt>
    <dgm:pt modelId="{A9AC0DC3-976C-4539-8D16-043775FEB3C7}">
      <dgm:prSet phldrT="[Text]"/>
      <dgm:spPr/>
      <dgm:t>
        <a:bodyPr/>
        <a:lstStyle/>
        <a:p>
          <a:r>
            <a:rPr lang="en-US">
              <a:solidFill>
                <a:srgbClr val="0E3648"/>
              </a:solidFill>
            </a:rPr>
            <a:t>Analyze</a:t>
          </a:r>
        </a:p>
      </dgm:t>
    </dgm:pt>
    <dgm:pt modelId="{B062BA9D-F841-4D22-98D5-F630F0B25F9A}" type="parTrans" cxnId="{2F65D550-BC13-4528-832A-81136507FDDC}">
      <dgm:prSet/>
      <dgm:spPr/>
      <dgm:t>
        <a:bodyPr/>
        <a:lstStyle/>
        <a:p>
          <a:endParaRPr lang="en-US"/>
        </a:p>
      </dgm:t>
    </dgm:pt>
    <dgm:pt modelId="{2EADADA8-83FC-4A0B-A8A3-D7DDBB3E3179}" type="sibTrans" cxnId="{2F65D550-BC13-4528-832A-81136507FDDC}">
      <dgm:prSet/>
      <dgm:spPr/>
      <dgm:t>
        <a:bodyPr/>
        <a:lstStyle/>
        <a:p>
          <a:endParaRPr lang="en-US"/>
        </a:p>
      </dgm:t>
    </dgm:pt>
    <dgm:pt modelId="{4ACCEAEA-8968-43D0-A0F3-1E9C864C58D9}">
      <dgm:prSet phldrT="[Text]"/>
      <dgm:spPr/>
      <dgm:t>
        <a:bodyPr/>
        <a:lstStyle/>
        <a:p>
          <a:r>
            <a:rPr lang="en-US"/>
            <a:t>Use the filtered data such that you can answer your research question</a:t>
          </a:r>
        </a:p>
      </dgm:t>
    </dgm:pt>
    <dgm:pt modelId="{B67A7366-63B5-4584-813C-A0AC8AAAA67E}" type="parTrans" cxnId="{EA2125BB-6581-42A8-A690-64ECA89240FC}">
      <dgm:prSet/>
      <dgm:spPr/>
      <dgm:t>
        <a:bodyPr/>
        <a:lstStyle/>
        <a:p>
          <a:endParaRPr lang="en-US"/>
        </a:p>
      </dgm:t>
    </dgm:pt>
    <dgm:pt modelId="{9A7DC7E5-D4AC-47BD-88C8-B2F340DA35C7}" type="sibTrans" cxnId="{EA2125BB-6581-42A8-A690-64ECA89240FC}">
      <dgm:prSet/>
      <dgm:spPr/>
      <dgm:t>
        <a:bodyPr/>
        <a:lstStyle/>
        <a:p>
          <a:endParaRPr lang="en-US"/>
        </a:p>
      </dgm:t>
    </dgm:pt>
    <dgm:pt modelId="{0D26ECD6-B0F1-4697-A2F0-E905B365AFFE}">
      <dgm:prSet phldrT="[Text]"/>
      <dgm:spPr>
        <a:gradFill rotWithShape="0">
          <a:gsLst>
            <a:gs pos="0">
              <a:srgbClr val="98EDD8"/>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gradFill>
      </dgm:spPr>
      <dgm:t>
        <a:bodyPr/>
        <a:lstStyle/>
        <a:p>
          <a:r>
            <a:rPr lang="en-US">
              <a:solidFill>
                <a:srgbClr val="0E3648"/>
              </a:solidFill>
            </a:rPr>
            <a:t>Calibrate</a:t>
          </a:r>
        </a:p>
      </dgm:t>
    </dgm:pt>
    <dgm:pt modelId="{EEB1606E-AFC9-4A88-8914-D0B4E2667227}" type="parTrans" cxnId="{EF20EAF2-6FDE-429D-AB51-AABFC1ACCF7C}">
      <dgm:prSet/>
      <dgm:spPr/>
      <dgm:t>
        <a:bodyPr/>
        <a:lstStyle/>
        <a:p>
          <a:endParaRPr lang="en-US"/>
        </a:p>
      </dgm:t>
    </dgm:pt>
    <dgm:pt modelId="{C34C3E78-75C2-4491-A6E6-5CEEC57196D0}" type="sibTrans" cxnId="{EF20EAF2-6FDE-429D-AB51-AABFC1ACCF7C}">
      <dgm:prSet/>
      <dgm:spPr/>
      <dgm:t>
        <a:bodyPr/>
        <a:lstStyle/>
        <a:p>
          <a:endParaRPr lang="en-US"/>
        </a:p>
      </dgm:t>
    </dgm:pt>
    <dgm:pt modelId="{B05C29A9-E6BA-4EC3-AD55-C6D350CEF11B}">
      <dgm:prSet phldrT="[Text]"/>
      <dgm:spPr>
        <a:solidFill>
          <a:srgbClr val="C9E5E0"/>
        </a:solidFill>
      </dgm:spPr>
      <dgm:t>
        <a:bodyPr/>
        <a:lstStyle/>
        <a:p>
          <a:pPr>
            <a:buFont typeface="Arial" panose="020B0604020202020204" pitchFamily="34" charset="0"/>
            <a:buChar char="•"/>
          </a:pPr>
          <a:r>
            <a:rPr lang="en-US"/>
            <a:t>Put the sensors into known positions to calculate offsets/biases</a:t>
          </a:r>
        </a:p>
      </dgm:t>
    </dgm:pt>
    <dgm:pt modelId="{04171698-D186-497B-9013-7DFA1B09DCEB}" type="parTrans" cxnId="{618C022E-05DC-4A3F-810E-DED03E72CB60}">
      <dgm:prSet/>
      <dgm:spPr/>
      <dgm:t>
        <a:bodyPr/>
        <a:lstStyle/>
        <a:p>
          <a:endParaRPr lang="en-US"/>
        </a:p>
      </dgm:t>
    </dgm:pt>
    <dgm:pt modelId="{FEFFAA54-3BFF-4273-BA3C-79DF32087E03}" type="sibTrans" cxnId="{618C022E-05DC-4A3F-810E-DED03E72CB60}">
      <dgm:prSet/>
      <dgm:spPr/>
      <dgm:t>
        <a:bodyPr/>
        <a:lstStyle/>
        <a:p>
          <a:endParaRPr lang="en-US"/>
        </a:p>
      </dgm:t>
    </dgm:pt>
    <dgm:pt modelId="{D6042337-6A1C-49CC-80BE-3D635ED81106}" type="pres">
      <dgm:prSet presAssocID="{8A6201FC-CF1B-41D8-A3B8-0D935DEEDD54}" presName="theList" presStyleCnt="0">
        <dgm:presLayoutVars>
          <dgm:dir/>
          <dgm:animLvl val="lvl"/>
          <dgm:resizeHandles val="exact"/>
        </dgm:presLayoutVars>
      </dgm:prSet>
      <dgm:spPr/>
    </dgm:pt>
    <dgm:pt modelId="{5BC24FAB-2653-48D7-AA33-B89B4B02A3A8}" type="pres">
      <dgm:prSet presAssocID="{0D26ECD6-B0F1-4697-A2F0-E905B365AFFE}" presName="compNode" presStyleCnt="0"/>
      <dgm:spPr/>
    </dgm:pt>
    <dgm:pt modelId="{1280D763-E013-47D3-88CA-1BCE36010681}" type="pres">
      <dgm:prSet presAssocID="{0D26ECD6-B0F1-4697-A2F0-E905B365AFFE}" presName="noGeometry" presStyleCnt="0"/>
      <dgm:spPr/>
    </dgm:pt>
    <dgm:pt modelId="{607AE80D-7626-494C-8883-540889A81AA5}" type="pres">
      <dgm:prSet presAssocID="{0D26ECD6-B0F1-4697-A2F0-E905B365AFFE}" presName="childTextVisible" presStyleLbl="bgAccFollowNode1" presStyleIdx="0" presStyleCnt="5">
        <dgm:presLayoutVars>
          <dgm:bulletEnabled val="1"/>
        </dgm:presLayoutVars>
      </dgm:prSet>
      <dgm:spPr/>
    </dgm:pt>
    <dgm:pt modelId="{F250447E-9C27-40C7-8051-C10528B1070A}" type="pres">
      <dgm:prSet presAssocID="{0D26ECD6-B0F1-4697-A2F0-E905B365AFFE}" presName="childTextHidden" presStyleLbl="bgAccFollowNode1" presStyleIdx="0" presStyleCnt="5"/>
      <dgm:spPr/>
    </dgm:pt>
    <dgm:pt modelId="{A9BDE6A4-0376-4834-9C72-1CE333287DED}" type="pres">
      <dgm:prSet presAssocID="{0D26ECD6-B0F1-4697-A2F0-E905B365AFFE}" presName="parentText" presStyleLbl="node1" presStyleIdx="0" presStyleCnt="5">
        <dgm:presLayoutVars>
          <dgm:chMax val="1"/>
          <dgm:bulletEnabled val="1"/>
        </dgm:presLayoutVars>
      </dgm:prSet>
      <dgm:spPr/>
    </dgm:pt>
    <dgm:pt modelId="{A7A70F20-3FF8-4202-95EC-F91E366A98E2}" type="pres">
      <dgm:prSet presAssocID="{0D26ECD6-B0F1-4697-A2F0-E905B365AFFE}" presName="aSpace" presStyleCnt="0"/>
      <dgm:spPr/>
    </dgm:pt>
    <dgm:pt modelId="{AA26BA4F-58C7-4F01-B0D5-2FF2CB817A25}" type="pres">
      <dgm:prSet presAssocID="{71AE41E1-6947-43C8-9D03-7706ED5CBA5D}" presName="compNode" presStyleCnt="0"/>
      <dgm:spPr/>
    </dgm:pt>
    <dgm:pt modelId="{325C3985-6ADF-4689-A296-971CB72251AE}" type="pres">
      <dgm:prSet presAssocID="{71AE41E1-6947-43C8-9D03-7706ED5CBA5D}" presName="noGeometry" presStyleCnt="0"/>
      <dgm:spPr/>
    </dgm:pt>
    <dgm:pt modelId="{12D11164-FAEB-4678-A378-4E2ED7EE6A7E}" type="pres">
      <dgm:prSet presAssocID="{71AE41E1-6947-43C8-9D03-7706ED5CBA5D}" presName="childTextVisible" presStyleLbl="bgAccFollowNode1" presStyleIdx="1" presStyleCnt="5">
        <dgm:presLayoutVars>
          <dgm:bulletEnabled val="1"/>
        </dgm:presLayoutVars>
      </dgm:prSet>
      <dgm:spPr/>
    </dgm:pt>
    <dgm:pt modelId="{DAF935B8-C81C-4963-876F-DCCF99FAA65E}" type="pres">
      <dgm:prSet presAssocID="{71AE41E1-6947-43C8-9D03-7706ED5CBA5D}" presName="childTextHidden" presStyleLbl="bgAccFollowNode1" presStyleIdx="1" presStyleCnt="5"/>
      <dgm:spPr/>
    </dgm:pt>
    <dgm:pt modelId="{6F10E8AA-7E06-4016-9B90-DEBAB2E72D33}" type="pres">
      <dgm:prSet presAssocID="{71AE41E1-6947-43C8-9D03-7706ED5CBA5D}" presName="parentText" presStyleLbl="node1" presStyleIdx="1" presStyleCnt="5">
        <dgm:presLayoutVars>
          <dgm:chMax val="1"/>
          <dgm:bulletEnabled val="1"/>
        </dgm:presLayoutVars>
      </dgm:prSet>
      <dgm:spPr/>
    </dgm:pt>
    <dgm:pt modelId="{6214089D-B47E-4AC4-AC6E-FBD1BB8D8DB9}" type="pres">
      <dgm:prSet presAssocID="{71AE41E1-6947-43C8-9D03-7706ED5CBA5D}" presName="aSpace" presStyleCnt="0"/>
      <dgm:spPr/>
    </dgm:pt>
    <dgm:pt modelId="{E0DAFFF4-C015-4EDF-8B92-6CF08BF65F9E}" type="pres">
      <dgm:prSet presAssocID="{AEC70A6D-FE9E-438A-A4E6-106213C29A2B}" presName="compNode" presStyleCnt="0"/>
      <dgm:spPr/>
    </dgm:pt>
    <dgm:pt modelId="{8560EFF8-9FED-413C-93AD-6E0540FE9AEA}" type="pres">
      <dgm:prSet presAssocID="{AEC70A6D-FE9E-438A-A4E6-106213C29A2B}" presName="noGeometry" presStyleCnt="0"/>
      <dgm:spPr/>
    </dgm:pt>
    <dgm:pt modelId="{57F0179F-8F4D-4367-BDBB-4DED8CC5D95B}" type="pres">
      <dgm:prSet presAssocID="{AEC70A6D-FE9E-438A-A4E6-106213C29A2B}" presName="childTextVisible" presStyleLbl="bgAccFollowNode1" presStyleIdx="2" presStyleCnt="5">
        <dgm:presLayoutVars>
          <dgm:bulletEnabled val="1"/>
        </dgm:presLayoutVars>
      </dgm:prSet>
      <dgm:spPr/>
    </dgm:pt>
    <dgm:pt modelId="{5243CE35-19C2-4A86-85C8-1D946C523BE1}" type="pres">
      <dgm:prSet presAssocID="{AEC70A6D-FE9E-438A-A4E6-106213C29A2B}" presName="childTextHidden" presStyleLbl="bgAccFollowNode1" presStyleIdx="2" presStyleCnt="5"/>
      <dgm:spPr/>
    </dgm:pt>
    <dgm:pt modelId="{50E6CC3A-B5D6-42F7-8938-F46061A62110}" type="pres">
      <dgm:prSet presAssocID="{AEC70A6D-FE9E-438A-A4E6-106213C29A2B}" presName="parentText" presStyleLbl="node1" presStyleIdx="2" presStyleCnt="5">
        <dgm:presLayoutVars>
          <dgm:chMax val="1"/>
          <dgm:bulletEnabled val="1"/>
        </dgm:presLayoutVars>
      </dgm:prSet>
      <dgm:spPr/>
    </dgm:pt>
    <dgm:pt modelId="{6D4A1CEF-59DB-41A9-B9E2-2FD8DC232D53}" type="pres">
      <dgm:prSet presAssocID="{AEC70A6D-FE9E-438A-A4E6-106213C29A2B}" presName="aSpace" presStyleCnt="0"/>
      <dgm:spPr/>
    </dgm:pt>
    <dgm:pt modelId="{71101266-614E-4DBD-ACC7-D9D7EE8D542A}" type="pres">
      <dgm:prSet presAssocID="{08626624-1E5A-4606-81D4-8F1D2FEF9AC5}" presName="compNode" presStyleCnt="0"/>
      <dgm:spPr/>
    </dgm:pt>
    <dgm:pt modelId="{838A12CE-7DA9-4AEB-8EF4-4E39E3AC1A78}" type="pres">
      <dgm:prSet presAssocID="{08626624-1E5A-4606-81D4-8F1D2FEF9AC5}" presName="noGeometry" presStyleCnt="0"/>
      <dgm:spPr/>
    </dgm:pt>
    <dgm:pt modelId="{B24735A1-9621-4B41-A491-02E8DCE685B1}" type="pres">
      <dgm:prSet presAssocID="{08626624-1E5A-4606-81D4-8F1D2FEF9AC5}" presName="childTextVisible" presStyleLbl="bgAccFollowNode1" presStyleIdx="3" presStyleCnt="5">
        <dgm:presLayoutVars>
          <dgm:bulletEnabled val="1"/>
        </dgm:presLayoutVars>
      </dgm:prSet>
      <dgm:spPr/>
    </dgm:pt>
    <dgm:pt modelId="{23827DCC-AF36-46DE-A9F2-30A06740B8AF}" type="pres">
      <dgm:prSet presAssocID="{08626624-1E5A-4606-81D4-8F1D2FEF9AC5}" presName="childTextHidden" presStyleLbl="bgAccFollowNode1" presStyleIdx="3" presStyleCnt="5"/>
      <dgm:spPr/>
    </dgm:pt>
    <dgm:pt modelId="{72DC6AA6-A055-4073-BE2E-4268B7DCA601}" type="pres">
      <dgm:prSet presAssocID="{08626624-1E5A-4606-81D4-8F1D2FEF9AC5}" presName="parentText" presStyleLbl="node1" presStyleIdx="3" presStyleCnt="5">
        <dgm:presLayoutVars>
          <dgm:chMax val="1"/>
          <dgm:bulletEnabled val="1"/>
        </dgm:presLayoutVars>
      </dgm:prSet>
      <dgm:spPr/>
    </dgm:pt>
    <dgm:pt modelId="{D54FA0E5-30F7-40B7-9749-8AE4EF61D99C}" type="pres">
      <dgm:prSet presAssocID="{08626624-1E5A-4606-81D4-8F1D2FEF9AC5}" presName="aSpace" presStyleCnt="0"/>
      <dgm:spPr/>
    </dgm:pt>
    <dgm:pt modelId="{73ACEF2E-2DEA-4B27-9FD8-C0A6A5C29260}" type="pres">
      <dgm:prSet presAssocID="{A9AC0DC3-976C-4539-8D16-043775FEB3C7}" presName="compNode" presStyleCnt="0"/>
      <dgm:spPr/>
    </dgm:pt>
    <dgm:pt modelId="{7D80ED20-F30A-46AC-BCF6-532A29D4A2F2}" type="pres">
      <dgm:prSet presAssocID="{A9AC0DC3-976C-4539-8D16-043775FEB3C7}" presName="noGeometry" presStyleCnt="0"/>
      <dgm:spPr/>
    </dgm:pt>
    <dgm:pt modelId="{FBD22B68-5929-47CC-BEF1-6ABC31BF4E48}" type="pres">
      <dgm:prSet presAssocID="{A9AC0DC3-976C-4539-8D16-043775FEB3C7}" presName="childTextVisible" presStyleLbl="bgAccFollowNode1" presStyleIdx="4" presStyleCnt="5">
        <dgm:presLayoutVars>
          <dgm:bulletEnabled val="1"/>
        </dgm:presLayoutVars>
      </dgm:prSet>
      <dgm:spPr/>
    </dgm:pt>
    <dgm:pt modelId="{53479133-C92A-4307-A6EF-CA74DF769E85}" type="pres">
      <dgm:prSet presAssocID="{A9AC0DC3-976C-4539-8D16-043775FEB3C7}" presName="childTextHidden" presStyleLbl="bgAccFollowNode1" presStyleIdx="4" presStyleCnt="5"/>
      <dgm:spPr/>
    </dgm:pt>
    <dgm:pt modelId="{E6E720C2-FF8E-4088-A27F-F97903C34043}" type="pres">
      <dgm:prSet presAssocID="{A9AC0DC3-976C-4539-8D16-043775FEB3C7}" presName="parentText" presStyleLbl="node1" presStyleIdx="4" presStyleCnt="5">
        <dgm:presLayoutVars>
          <dgm:chMax val="1"/>
          <dgm:bulletEnabled val="1"/>
        </dgm:presLayoutVars>
      </dgm:prSet>
      <dgm:spPr/>
    </dgm:pt>
  </dgm:ptLst>
  <dgm:cxnLst>
    <dgm:cxn modelId="{40BB5607-AFB8-43E1-998B-37C9BCE6411F}" srcId="{71AE41E1-6947-43C8-9D03-7706ED5CBA5D}" destId="{BBADF71B-231B-4D7C-AE7A-43CDEF505DEE}" srcOrd="0" destOrd="0" parTransId="{6C8AB4D6-8C3A-496A-9A35-3A7A3D912C18}" sibTransId="{7B2A4ADA-525F-4ABC-BD08-893C49D76191}"/>
    <dgm:cxn modelId="{EAEB0C09-763E-4365-BA8C-DDA67D8DCAD8}" type="presOf" srcId="{EA1184F3-6006-40A8-8C0E-BDDF7EDF9B77}" destId="{57F0179F-8F4D-4367-BDBB-4DED8CC5D95B}" srcOrd="0" destOrd="1" presId="urn:microsoft.com/office/officeart/2005/8/layout/hProcess6"/>
    <dgm:cxn modelId="{50E4F40C-BFAB-4ED6-8DA5-A888388D97DD}" type="presOf" srcId="{0D26ECD6-B0F1-4697-A2F0-E905B365AFFE}" destId="{A9BDE6A4-0376-4834-9C72-1CE333287DED}" srcOrd="0" destOrd="0" presId="urn:microsoft.com/office/officeart/2005/8/layout/hProcess6"/>
    <dgm:cxn modelId="{29657C11-5DFC-47F6-9067-319777960816}" srcId="{AEC70A6D-FE9E-438A-A4E6-106213C29A2B}" destId="{49F107E7-2150-4F64-A706-08A8FDF4A070}" srcOrd="0" destOrd="0" parTransId="{6D49A174-6912-4AA1-AFD9-A6231133F73E}" sibTransId="{E5FD05E4-7300-4B75-B53C-13E67A159441}"/>
    <dgm:cxn modelId="{1FF17E1B-04BB-41DE-861F-9841E993E79A}" type="presOf" srcId="{6AE92B67-B76B-47B4-ABFB-DC6B97FB1C1C}" destId="{B24735A1-9621-4B41-A491-02E8DCE685B1}" srcOrd="0" destOrd="1" presId="urn:microsoft.com/office/officeart/2005/8/layout/hProcess6"/>
    <dgm:cxn modelId="{9EDF5020-4D17-446C-8CF0-CE240E31D0BC}" type="presOf" srcId="{8A6201FC-CF1B-41D8-A3B8-0D935DEEDD54}" destId="{D6042337-6A1C-49CC-80BE-3D635ED81106}" srcOrd="0" destOrd="0" presId="urn:microsoft.com/office/officeart/2005/8/layout/hProcess6"/>
    <dgm:cxn modelId="{AD588F23-0594-44F1-A465-EA6ADB8C9DCA}" type="presOf" srcId="{B05C29A9-E6BA-4EC3-AD55-C6D350CEF11B}" destId="{F250447E-9C27-40C7-8051-C10528B1070A}" srcOrd="1" destOrd="0" presId="urn:microsoft.com/office/officeart/2005/8/layout/hProcess6"/>
    <dgm:cxn modelId="{618C022E-05DC-4A3F-810E-DED03E72CB60}" srcId="{0D26ECD6-B0F1-4697-A2F0-E905B365AFFE}" destId="{B05C29A9-E6BA-4EC3-AD55-C6D350CEF11B}" srcOrd="0" destOrd="0" parTransId="{04171698-D186-497B-9013-7DFA1B09DCEB}" sibTransId="{FEFFAA54-3BFF-4273-BA3C-79DF32087E03}"/>
    <dgm:cxn modelId="{0134392F-0A7F-4F62-B587-028CA38AB229}" srcId="{8A6201FC-CF1B-41D8-A3B8-0D935DEEDD54}" destId="{AEC70A6D-FE9E-438A-A4E6-106213C29A2B}" srcOrd="2" destOrd="0" parTransId="{DE83FBC6-FD62-40C9-85D9-F91A1E604AD7}" sibTransId="{EA30E2E2-3AC9-4EA1-9928-22F64CC17D24}"/>
    <dgm:cxn modelId="{77FC4933-548B-46FD-8E6B-440356375443}" srcId="{AEC70A6D-FE9E-438A-A4E6-106213C29A2B}" destId="{75B7EA18-2F34-4F73-92EF-CFEA6F73F844}" srcOrd="2" destOrd="0" parTransId="{2DD17FC5-9C7C-4B2C-BF44-BF815C19B060}" sibTransId="{82321397-DDF0-42A2-9741-9FF66D6359E9}"/>
    <dgm:cxn modelId="{3CD8335B-5961-4D97-B17C-523D03404C93}" srcId="{71AE41E1-6947-43C8-9D03-7706ED5CBA5D}" destId="{6800792F-58C1-4773-87FB-1625F1936AB7}" srcOrd="1" destOrd="0" parTransId="{A93A3339-F6F7-42D5-A4AE-8A6785CC1BFD}" sibTransId="{F11AF2FF-538C-470B-9147-301D4FF6F963}"/>
    <dgm:cxn modelId="{2D514A5E-F77E-4401-8A63-6CC074019EE1}" srcId="{08626624-1E5A-4606-81D4-8F1D2FEF9AC5}" destId="{51ABD6CE-9B5B-4485-888B-215ED9FE11B0}" srcOrd="0" destOrd="0" parTransId="{1CFBC180-DB08-4AF1-B652-918FB4A6D9CF}" sibTransId="{743A0BCA-5066-4BF3-986D-966B818BE78A}"/>
    <dgm:cxn modelId="{58C9EC62-A46C-43C1-B93E-80A09E92E1F6}" type="presOf" srcId="{75B7EA18-2F34-4F73-92EF-CFEA6F73F844}" destId="{57F0179F-8F4D-4367-BDBB-4DED8CC5D95B}" srcOrd="0" destOrd="2" presId="urn:microsoft.com/office/officeart/2005/8/layout/hProcess6"/>
    <dgm:cxn modelId="{C7A2AE47-7A08-4927-BEB5-5A917DF85188}" type="presOf" srcId="{08626624-1E5A-4606-81D4-8F1D2FEF9AC5}" destId="{72DC6AA6-A055-4073-BE2E-4268B7DCA601}" srcOrd="0" destOrd="0" presId="urn:microsoft.com/office/officeart/2005/8/layout/hProcess6"/>
    <dgm:cxn modelId="{A4C47249-5EAE-499B-BB1E-2F34946D567D}" type="presOf" srcId="{C19408F3-A930-48E1-8A30-9EBF3F1C2628}" destId="{23827DCC-AF36-46DE-A9F2-30A06740B8AF}" srcOrd="1" destOrd="2" presId="urn:microsoft.com/office/officeart/2005/8/layout/hProcess6"/>
    <dgm:cxn modelId="{2F65D550-BC13-4528-832A-81136507FDDC}" srcId="{8A6201FC-CF1B-41D8-A3B8-0D935DEEDD54}" destId="{A9AC0DC3-976C-4539-8D16-043775FEB3C7}" srcOrd="4" destOrd="0" parTransId="{B062BA9D-F841-4D22-98D5-F630F0B25F9A}" sibTransId="{2EADADA8-83FC-4A0B-A8A3-D7DDBB3E3179}"/>
    <dgm:cxn modelId="{B68C9B53-AA28-4752-BF7A-4C50D9886D83}" type="presOf" srcId="{4ACCEAEA-8968-43D0-A0F3-1E9C864C58D9}" destId="{FBD22B68-5929-47CC-BEF1-6ABC31BF4E48}" srcOrd="0" destOrd="0" presId="urn:microsoft.com/office/officeart/2005/8/layout/hProcess6"/>
    <dgm:cxn modelId="{C63AD07C-2963-47A9-905C-3DDF468E5C5B}" type="presOf" srcId="{A9AC0DC3-976C-4539-8D16-043775FEB3C7}" destId="{E6E720C2-FF8E-4088-A27F-F97903C34043}" srcOrd="0" destOrd="0" presId="urn:microsoft.com/office/officeart/2005/8/layout/hProcess6"/>
    <dgm:cxn modelId="{28FC637D-1889-4858-9465-EF1FF11338B8}" srcId="{08626624-1E5A-4606-81D4-8F1D2FEF9AC5}" destId="{C19408F3-A930-48E1-8A30-9EBF3F1C2628}" srcOrd="2" destOrd="0" parTransId="{0142CC74-0336-4B0D-ADCF-BC74379C409A}" sibTransId="{9C5CE74E-80A6-4C21-8178-F4CAD3DA71B1}"/>
    <dgm:cxn modelId="{BCCF067E-B12A-4E04-A925-2476C8D953F7}" type="presOf" srcId="{75B7EA18-2F34-4F73-92EF-CFEA6F73F844}" destId="{5243CE35-19C2-4A86-85C8-1D946C523BE1}" srcOrd="1" destOrd="2" presId="urn:microsoft.com/office/officeart/2005/8/layout/hProcess6"/>
    <dgm:cxn modelId="{DC108B82-7DF6-43B6-ADF5-CC4DC1DC594D}" srcId="{8A6201FC-CF1B-41D8-A3B8-0D935DEEDD54}" destId="{08626624-1E5A-4606-81D4-8F1D2FEF9AC5}" srcOrd="3" destOrd="0" parTransId="{34BC66C0-14A2-4140-8949-C62D85ED8D90}" sibTransId="{FB340DDB-BB3D-40BF-BEA9-FCD81DF1759C}"/>
    <dgm:cxn modelId="{5CAF1B84-3388-41BE-AD69-BC4B169BBC0D}" type="presOf" srcId="{4ACCEAEA-8968-43D0-A0F3-1E9C864C58D9}" destId="{53479133-C92A-4307-A6EF-CA74DF769E85}" srcOrd="1" destOrd="0" presId="urn:microsoft.com/office/officeart/2005/8/layout/hProcess6"/>
    <dgm:cxn modelId="{A4BCA88B-3A89-4EED-BC11-549A4D6BCB13}" type="presOf" srcId="{51ABD6CE-9B5B-4485-888B-215ED9FE11B0}" destId="{B24735A1-9621-4B41-A491-02E8DCE685B1}" srcOrd="0" destOrd="0" presId="urn:microsoft.com/office/officeart/2005/8/layout/hProcess6"/>
    <dgm:cxn modelId="{4F99CD8B-2A94-431B-8286-C0736E07BA90}" type="presOf" srcId="{B05C29A9-E6BA-4EC3-AD55-C6D350CEF11B}" destId="{607AE80D-7626-494C-8883-540889A81AA5}" srcOrd="0" destOrd="0" presId="urn:microsoft.com/office/officeart/2005/8/layout/hProcess6"/>
    <dgm:cxn modelId="{0E4B078E-9ED9-42CA-AD32-4C1E574A3DB3}" type="presOf" srcId="{51ABD6CE-9B5B-4485-888B-215ED9FE11B0}" destId="{23827DCC-AF36-46DE-A9F2-30A06740B8AF}" srcOrd="1" destOrd="0" presId="urn:microsoft.com/office/officeart/2005/8/layout/hProcess6"/>
    <dgm:cxn modelId="{51D3F892-352E-48DC-B806-A384939BA100}" type="presOf" srcId="{AEC70A6D-FE9E-438A-A4E6-106213C29A2B}" destId="{50E6CC3A-B5D6-42F7-8938-F46061A62110}" srcOrd="0" destOrd="0" presId="urn:microsoft.com/office/officeart/2005/8/layout/hProcess6"/>
    <dgm:cxn modelId="{78808793-63F1-41C4-944D-FC25136E3C21}" srcId="{08626624-1E5A-4606-81D4-8F1D2FEF9AC5}" destId="{6AE92B67-B76B-47B4-ABFB-DC6B97FB1C1C}" srcOrd="1" destOrd="0" parTransId="{36EC71A6-91E6-46AA-A692-575C08E58F1A}" sibTransId="{63C4A70D-56E1-47D2-8A7C-5AFB36719C93}"/>
    <dgm:cxn modelId="{3806FBA5-7051-4EB9-A191-9587551DA2B6}" type="presOf" srcId="{6AE92B67-B76B-47B4-ABFB-DC6B97FB1C1C}" destId="{23827DCC-AF36-46DE-A9F2-30A06740B8AF}" srcOrd="1" destOrd="1" presId="urn:microsoft.com/office/officeart/2005/8/layout/hProcess6"/>
    <dgm:cxn modelId="{230BF0A7-E543-44A8-AFCE-2737B10D0BE2}" srcId="{AEC70A6D-FE9E-438A-A4E6-106213C29A2B}" destId="{EA1184F3-6006-40A8-8C0E-BDDF7EDF9B77}" srcOrd="1" destOrd="0" parTransId="{A3B11EA4-B3D0-4EA7-AD42-3FEE1FBE035D}" sibTransId="{71BFC232-CBC0-477C-BD60-7ED8DE681151}"/>
    <dgm:cxn modelId="{41BC01AC-4604-4BF6-B0F4-4CCF56EE887F}" type="presOf" srcId="{6800792F-58C1-4773-87FB-1625F1936AB7}" destId="{DAF935B8-C81C-4963-876F-DCCF99FAA65E}" srcOrd="1" destOrd="1" presId="urn:microsoft.com/office/officeart/2005/8/layout/hProcess6"/>
    <dgm:cxn modelId="{EA2125BB-6581-42A8-A690-64ECA89240FC}" srcId="{A9AC0DC3-976C-4539-8D16-043775FEB3C7}" destId="{4ACCEAEA-8968-43D0-A0F3-1E9C864C58D9}" srcOrd="0" destOrd="0" parTransId="{B67A7366-63B5-4584-813C-A0AC8AAAA67E}" sibTransId="{9A7DC7E5-D4AC-47BD-88C8-B2F340DA35C7}"/>
    <dgm:cxn modelId="{AABCEFC6-671D-4312-85A9-CE98E5099EFB}" type="presOf" srcId="{EA1184F3-6006-40A8-8C0E-BDDF7EDF9B77}" destId="{5243CE35-19C2-4A86-85C8-1D946C523BE1}" srcOrd="1" destOrd="1" presId="urn:microsoft.com/office/officeart/2005/8/layout/hProcess6"/>
    <dgm:cxn modelId="{66A635CD-C826-49D8-92E2-20AFADC09916}" type="presOf" srcId="{71AE41E1-6947-43C8-9D03-7706ED5CBA5D}" destId="{6F10E8AA-7E06-4016-9B90-DEBAB2E72D33}" srcOrd="0" destOrd="0" presId="urn:microsoft.com/office/officeart/2005/8/layout/hProcess6"/>
    <dgm:cxn modelId="{C9AA68DB-F607-42D0-B5F5-0E18E4A8C9E5}" srcId="{8A6201FC-CF1B-41D8-A3B8-0D935DEEDD54}" destId="{71AE41E1-6947-43C8-9D03-7706ED5CBA5D}" srcOrd="1" destOrd="0" parTransId="{0B766423-B6ED-478E-BD97-C0D82E87221B}" sibTransId="{A59E0108-7906-4500-BAA5-B4BAAEF64D6B}"/>
    <dgm:cxn modelId="{DFA911E3-0F8A-4882-836F-918886BF0CEB}" type="presOf" srcId="{C19408F3-A930-48E1-8A30-9EBF3F1C2628}" destId="{B24735A1-9621-4B41-A491-02E8DCE685B1}" srcOrd="0" destOrd="2" presId="urn:microsoft.com/office/officeart/2005/8/layout/hProcess6"/>
    <dgm:cxn modelId="{DE0F4FEE-90B3-4106-9495-F3BA0A9DA073}" type="presOf" srcId="{BBADF71B-231B-4D7C-AE7A-43CDEF505DEE}" destId="{12D11164-FAEB-4678-A378-4E2ED7EE6A7E}" srcOrd="0" destOrd="0" presId="urn:microsoft.com/office/officeart/2005/8/layout/hProcess6"/>
    <dgm:cxn modelId="{EF20EAF2-6FDE-429D-AB51-AABFC1ACCF7C}" srcId="{8A6201FC-CF1B-41D8-A3B8-0D935DEEDD54}" destId="{0D26ECD6-B0F1-4697-A2F0-E905B365AFFE}" srcOrd="0" destOrd="0" parTransId="{EEB1606E-AFC9-4A88-8914-D0B4E2667227}" sibTransId="{C34C3E78-75C2-4491-A6E6-5CEEC57196D0}"/>
    <dgm:cxn modelId="{55CC6DF7-DC0A-488A-9918-931FCB81AA01}" type="presOf" srcId="{BBADF71B-231B-4D7C-AE7A-43CDEF505DEE}" destId="{DAF935B8-C81C-4963-876F-DCCF99FAA65E}" srcOrd="1" destOrd="0" presId="urn:microsoft.com/office/officeart/2005/8/layout/hProcess6"/>
    <dgm:cxn modelId="{740D62FB-1F09-4A4B-838E-3B806895E024}" type="presOf" srcId="{49F107E7-2150-4F64-A706-08A8FDF4A070}" destId="{57F0179F-8F4D-4367-BDBB-4DED8CC5D95B}" srcOrd="0" destOrd="0" presId="urn:microsoft.com/office/officeart/2005/8/layout/hProcess6"/>
    <dgm:cxn modelId="{36C1B1FB-D3B3-40E1-8B13-E051D4B44A89}" type="presOf" srcId="{49F107E7-2150-4F64-A706-08A8FDF4A070}" destId="{5243CE35-19C2-4A86-85C8-1D946C523BE1}" srcOrd="1" destOrd="0" presId="urn:microsoft.com/office/officeart/2005/8/layout/hProcess6"/>
    <dgm:cxn modelId="{96D92FFD-8036-4190-A5DD-FCAA5501D2CE}" type="presOf" srcId="{6800792F-58C1-4773-87FB-1625F1936AB7}" destId="{12D11164-FAEB-4678-A378-4E2ED7EE6A7E}" srcOrd="0" destOrd="1" presId="urn:microsoft.com/office/officeart/2005/8/layout/hProcess6"/>
    <dgm:cxn modelId="{C8223C98-D546-44AA-8900-D6584248A5DA}" type="presParOf" srcId="{D6042337-6A1C-49CC-80BE-3D635ED81106}" destId="{5BC24FAB-2653-48D7-AA33-B89B4B02A3A8}" srcOrd="0" destOrd="0" presId="urn:microsoft.com/office/officeart/2005/8/layout/hProcess6"/>
    <dgm:cxn modelId="{126FBBFA-4DA4-4BE7-B540-8D24417373B3}" type="presParOf" srcId="{5BC24FAB-2653-48D7-AA33-B89B4B02A3A8}" destId="{1280D763-E013-47D3-88CA-1BCE36010681}" srcOrd="0" destOrd="0" presId="urn:microsoft.com/office/officeart/2005/8/layout/hProcess6"/>
    <dgm:cxn modelId="{9387F6FD-12A3-48BC-85BC-7B91334343D4}" type="presParOf" srcId="{5BC24FAB-2653-48D7-AA33-B89B4B02A3A8}" destId="{607AE80D-7626-494C-8883-540889A81AA5}" srcOrd="1" destOrd="0" presId="urn:microsoft.com/office/officeart/2005/8/layout/hProcess6"/>
    <dgm:cxn modelId="{1A98A336-0E76-493D-AAEC-E3B8334CA2AE}" type="presParOf" srcId="{5BC24FAB-2653-48D7-AA33-B89B4B02A3A8}" destId="{F250447E-9C27-40C7-8051-C10528B1070A}" srcOrd="2" destOrd="0" presId="urn:microsoft.com/office/officeart/2005/8/layout/hProcess6"/>
    <dgm:cxn modelId="{55E7E8D7-7440-4DEC-BF5D-13F982E585CC}" type="presParOf" srcId="{5BC24FAB-2653-48D7-AA33-B89B4B02A3A8}" destId="{A9BDE6A4-0376-4834-9C72-1CE333287DED}" srcOrd="3" destOrd="0" presId="urn:microsoft.com/office/officeart/2005/8/layout/hProcess6"/>
    <dgm:cxn modelId="{446E7F60-913F-440F-BC8A-F84933F5D330}" type="presParOf" srcId="{D6042337-6A1C-49CC-80BE-3D635ED81106}" destId="{A7A70F20-3FF8-4202-95EC-F91E366A98E2}" srcOrd="1" destOrd="0" presId="urn:microsoft.com/office/officeart/2005/8/layout/hProcess6"/>
    <dgm:cxn modelId="{A09F4158-CC94-40EE-87D0-B2711F42EE76}" type="presParOf" srcId="{D6042337-6A1C-49CC-80BE-3D635ED81106}" destId="{AA26BA4F-58C7-4F01-B0D5-2FF2CB817A25}" srcOrd="2" destOrd="0" presId="urn:microsoft.com/office/officeart/2005/8/layout/hProcess6"/>
    <dgm:cxn modelId="{2D6D7A28-818F-4563-8135-DA0576637CE9}" type="presParOf" srcId="{AA26BA4F-58C7-4F01-B0D5-2FF2CB817A25}" destId="{325C3985-6ADF-4689-A296-971CB72251AE}" srcOrd="0" destOrd="0" presId="urn:microsoft.com/office/officeart/2005/8/layout/hProcess6"/>
    <dgm:cxn modelId="{809B6081-35D5-4C40-AD33-85412901E05A}" type="presParOf" srcId="{AA26BA4F-58C7-4F01-B0D5-2FF2CB817A25}" destId="{12D11164-FAEB-4678-A378-4E2ED7EE6A7E}" srcOrd="1" destOrd="0" presId="urn:microsoft.com/office/officeart/2005/8/layout/hProcess6"/>
    <dgm:cxn modelId="{0EE135D0-C0D7-4B25-B002-EF6F1815F6B9}" type="presParOf" srcId="{AA26BA4F-58C7-4F01-B0D5-2FF2CB817A25}" destId="{DAF935B8-C81C-4963-876F-DCCF99FAA65E}" srcOrd="2" destOrd="0" presId="urn:microsoft.com/office/officeart/2005/8/layout/hProcess6"/>
    <dgm:cxn modelId="{520CC72E-E52F-4369-B2BF-C431E0279AEA}" type="presParOf" srcId="{AA26BA4F-58C7-4F01-B0D5-2FF2CB817A25}" destId="{6F10E8AA-7E06-4016-9B90-DEBAB2E72D33}" srcOrd="3" destOrd="0" presId="urn:microsoft.com/office/officeart/2005/8/layout/hProcess6"/>
    <dgm:cxn modelId="{4BC8F451-F232-4528-A488-757D5E142D9D}" type="presParOf" srcId="{D6042337-6A1C-49CC-80BE-3D635ED81106}" destId="{6214089D-B47E-4AC4-AC6E-FBD1BB8D8DB9}" srcOrd="3" destOrd="0" presId="urn:microsoft.com/office/officeart/2005/8/layout/hProcess6"/>
    <dgm:cxn modelId="{BC0429C2-9980-41DB-80FA-2EA69F915BA4}" type="presParOf" srcId="{D6042337-6A1C-49CC-80BE-3D635ED81106}" destId="{E0DAFFF4-C015-4EDF-8B92-6CF08BF65F9E}" srcOrd="4" destOrd="0" presId="urn:microsoft.com/office/officeart/2005/8/layout/hProcess6"/>
    <dgm:cxn modelId="{7A8A5E35-4D5E-4279-9696-ACDB3164C310}" type="presParOf" srcId="{E0DAFFF4-C015-4EDF-8B92-6CF08BF65F9E}" destId="{8560EFF8-9FED-413C-93AD-6E0540FE9AEA}" srcOrd="0" destOrd="0" presId="urn:microsoft.com/office/officeart/2005/8/layout/hProcess6"/>
    <dgm:cxn modelId="{F34DE066-28EB-45EA-8750-4EDE9EC011A9}" type="presParOf" srcId="{E0DAFFF4-C015-4EDF-8B92-6CF08BF65F9E}" destId="{57F0179F-8F4D-4367-BDBB-4DED8CC5D95B}" srcOrd="1" destOrd="0" presId="urn:microsoft.com/office/officeart/2005/8/layout/hProcess6"/>
    <dgm:cxn modelId="{758712D9-2E2C-4DB3-A95C-AE2B00ED89D6}" type="presParOf" srcId="{E0DAFFF4-C015-4EDF-8B92-6CF08BF65F9E}" destId="{5243CE35-19C2-4A86-85C8-1D946C523BE1}" srcOrd="2" destOrd="0" presId="urn:microsoft.com/office/officeart/2005/8/layout/hProcess6"/>
    <dgm:cxn modelId="{C864E309-6306-4BE7-9319-6BA22CE320E9}" type="presParOf" srcId="{E0DAFFF4-C015-4EDF-8B92-6CF08BF65F9E}" destId="{50E6CC3A-B5D6-42F7-8938-F46061A62110}" srcOrd="3" destOrd="0" presId="urn:microsoft.com/office/officeart/2005/8/layout/hProcess6"/>
    <dgm:cxn modelId="{4FEDC89C-DD8D-4D6B-A75B-FBBEAEE563E9}" type="presParOf" srcId="{D6042337-6A1C-49CC-80BE-3D635ED81106}" destId="{6D4A1CEF-59DB-41A9-B9E2-2FD8DC232D53}" srcOrd="5" destOrd="0" presId="urn:microsoft.com/office/officeart/2005/8/layout/hProcess6"/>
    <dgm:cxn modelId="{32F89482-3A6B-404C-8C3A-0FEF11406BBF}" type="presParOf" srcId="{D6042337-6A1C-49CC-80BE-3D635ED81106}" destId="{71101266-614E-4DBD-ACC7-D9D7EE8D542A}" srcOrd="6" destOrd="0" presId="urn:microsoft.com/office/officeart/2005/8/layout/hProcess6"/>
    <dgm:cxn modelId="{7F9A5761-DD91-4A2A-A7E9-516B5747C915}" type="presParOf" srcId="{71101266-614E-4DBD-ACC7-D9D7EE8D542A}" destId="{838A12CE-7DA9-4AEB-8EF4-4E39E3AC1A78}" srcOrd="0" destOrd="0" presId="urn:microsoft.com/office/officeart/2005/8/layout/hProcess6"/>
    <dgm:cxn modelId="{0C892D2A-AE93-4CD0-BC9B-52EB7E51D17F}" type="presParOf" srcId="{71101266-614E-4DBD-ACC7-D9D7EE8D542A}" destId="{B24735A1-9621-4B41-A491-02E8DCE685B1}" srcOrd="1" destOrd="0" presId="urn:microsoft.com/office/officeart/2005/8/layout/hProcess6"/>
    <dgm:cxn modelId="{B6A600C0-8C36-4BA6-A587-C73D34A62359}" type="presParOf" srcId="{71101266-614E-4DBD-ACC7-D9D7EE8D542A}" destId="{23827DCC-AF36-46DE-A9F2-30A06740B8AF}" srcOrd="2" destOrd="0" presId="urn:microsoft.com/office/officeart/2005/8/layout/hProcess6"/>
    <dgm:cxn modelId="{7D6DA5C2-9EC0-439A-A5EC-E665FB820A0F}" type="presParOf" srcId="{71101266-614E-4DBD-ACC7-D9D7EE8D542A}" destId="{72DC6AA6-A055-4073-BE2E-4268B7DCA601}" srcOrd="3" destOrd="0" presId="urn:microsoft.com/office/officeart/2005/8/layout/hProcess6"/>
    <dgm:cxn modelId="{61447D48-961B-45A8-9CCB-E3E36F637B9A}" type="presParOf" srcId="{D6042337-6A1C-49CC-80BE-3D635ED81106}" destId="{D54FA0E5-30F7-40B7-9749-8AE4EF61D99C}" srcOrd="7" destOrd="0" presId="urn:microsoft.com/office/officeart/2005/8/layout/hProcess6"/>
    <dgm:cxn modelId="{5E0A2CAC-9F76-4649-A004-C42BDBA5EA5D}" type="presParOf" srcId="{D6042337-6A1C-49CC-80BE-3D635ED81106}" destId="{73ACEF2E-2DEA-4B27-9FD8-C0A6A5C29260}" srcOrd="8" destOrd="0" presId="urn:microsoft.com/office/officeart/2005/8/layout/hProcess6"/>
    <dgm:cxn modelId="{400B645A-88A5-48D5-8890-CC009B664B05}" type="presParOf" srcId="{73ACEF2E-2DEA-4B27-9FD8-C0A6A5C29260}" destId="{7D80ED20-F30A-46AC-BCF6-532A29D4A2F2}" srcOrd="0" destOrd="0" presId="urn:microsoft.com/office/officeart/2005/8/layout/hProcess6"/>
    <dgm:cxn modelId="{16C06D0E-4B96-4017-B825-DECD164F79EC}" type="presParOf" srcId="{73ACEF2E-2DEA-4B27-9FD8-C0A6A5C29260}" destId="{FBD22B68-5929-47CC-BEF1-6ABC31BF4E48}" srcOrd="1" destOrd="0" presId="urn:microsoft.com/office/officeart/2005/8/layout/hProcess6"/>
    <dgm:cxn modelId="{3E91F36E-D076-4918-97B6-DA716D8C741B}" type="presParOf" srcId="{73ACEF2E-2DEA-4B27-9FD8-C0A6A5C29260}" destId="{53479133-C92A-4307-A6EF-CA74DF769E85}" srcOrd="2" destOrd="0" presId="urn:microsoft.com/office/officeart/2005/8/layout/hProcess6"/>
    <dgm:cxn modelId="{76B681FE-0537-4BC7-8DF2-206DE343C59D}" type="presParOf" srcId="{73ACEF2E-2DEA-4B27-9FD8-C0A6A5C29260}" destId="{E6E720C2-FF8E-4088-A27F-F97903C3404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BEABF5-6BDE-4AA4-BF71-DC4C2970BD4C}" type="doc">
      <dgm:prSet loTypeId="urn:diagrams.loki3.com/BracketList" loCatId="list" qsTypeId="urn:microsoft.com/office/officeart/2005/8/quickstyle/simple1" qsCatId="simple" csTypeId="urn:microsoft.com/office/officeart/2005/8/colors/accent0_3" csCatId="mainScheme" phldr="1"/>
      <dgm:spPr/>
      <dgm:t>
        <a:bodyPr/>
        <a:lstStyle/>
        <a:p>
          <a:endParaRPr lang="en-US"/>
        </a:p>
      </dgm:t>
    </dgm:pt>
    <dgm:pt modelId="{D076D63A-C842-42DC-911A-070D5BCD95CA}">
      <dgm:prSet phldrT="[Text]"/>
      <dgm:spPr/>
      <dgm:t>
        <a:bodyPr/>
        <a:lstStyle/>
        <a:p>
          <a:r>
            <a:rPr lang="en-US">
              <a:solidFill>
                <a:srgbClr val="0E3648"/>
              </a:solidFill>
            </a:rPr>
            <a:t>IMU Data Structure</a:t>
          </a:r>
        </a:p>
      </dgm:t>
    </dgm:pt>
    <dgm:pt modelId="{B9A6BC99-F003-4C64-8550-73B2ABA7B510}" type="parTrans" cxnId="{9407E120-0655-43FB-A508-230FB2B84F22}">
      <dgm:prSet/>
      <dgm:spPr/>
      <dgm:t>
        <a:bodyPr/>
        <a:lstStyle/>
        <a:p>
          <a:endParaRPr lang="en-US"/>
        </a:p>
      </dgm:t>
    </dgm:pt>
    <dgm:pt modelId="{BE092BE9-B251-4350-B13F-CF7E79381D7E}" type="sibTrans" cxnId="{9407E120-0655-43FB-A508-230FB2B84F22}">
      <dgm:prSet/>
      <dgm:spPr/>
      <dgm:t>
        <a:bodyPr/>
        <a:lstStyle/>
        <a:p>
          <a:endParaRPr lang="en-US"/>
        </a:p>
      </dgm:t>
    </dgm:pt>
    <mc:AlternateContent xmlns:mc="http://schemas.openxmlformats.org/markup-compatibility/2006" xmlns:a14="http://schemas.microsoft.com/office/drawing/2010/main">
      <mc:Choice Requires="a14">
        <dgm:pt modelId="{4FC36D76-42F4-45B6-A811-DB520AFAE88C}">
          <dgm:prSet phldrT="[Text]"/>
          <dgm:spPr/>
          <dgm:t>
            <a:bodyPr/>
            <a:lstStyle/>
            <a:p>
              <a:r>
                <a:rPr lang="en-US"/>
                <a:t>Acceleration 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oMath>
              </a14:m>
              <a:endParaRPr lang="en-US"/>
            </a:p>
          </dgm:t>
        </dgm:pt>
      </mc:Choice>
      <mc:Fallback xmlns="">
        <dgm:pt modelId="{4FC36D76-42F4-45B6-A811-DB520AFAE88C}">
          <dgm:prSet phldrT="[Text]"/>
          <dgm:spPr/>
          <dgm:t>
            <a:bodyPr/>
            <a:lstStyle/>
            <a:p>
              <a:r>
                <a:rPr lang="en-US"/>
                <a:t>Acceleration X, </a:t>
              </a:r>
              <a:r>
                <a:rPr lang="en-US" b="0" i="0">
                  <a:latin typeface="Cambria Math" panose="02040503050406030204" pitchFamily="18" charset="0"/>
                </a:rPr>
                <a:t>𝑎_𝑥</a:t>
              </a:r>
              <a:endParaRPr lang="en-US"/>
            </a:p>
          </dgm:t>
        </dgm:pt>
      </mc:Fallback>
    </mc:AlternateContent>
    <dgm:pt modelId="{D04A3A8D-51A7-4305-AFD0-73E8425E1A04}" type="parTrans" cxnId="{DC1A6C35-D7D1-4917-8572-3C8C4C3731E1}">
      <dgm:prSet/>
      <dgm:spPr/>
      <dgm:t>
        <a:bodyPr/>
        <a:lstStyle/>
        <a:p>
          <a:endParaRPr lang="en-US"/>
        </a:p>
      </dgm:t>
    </dgm:pt>
    <dgm:pt modelId="{95FFD9E1-A4DD-4D1D-8860-6322D3FEF0E2}" type="sibTrans" cxnId="{DC1A6C35-D7D1-4917-8572-3C8C4C3731E1}">
      <dgm:prSet/>
      <dgm:spPr/>
      <dgm:t>
        <a:bodyPr/>
        <a:lstStyle/>
        <a:p>
          <a:endParaRPr lang="en-US"/>
        </a:p>
      </dgm:t>
    </dgm:pt>
    <mc:AlternateContent xmlns:mc="http://schemas.openxmlformats.org/markup-compatibility/2006" xmlns:a14="http://schemas.microsoft.com/office/drawing/2010/main">
      <mc:Choice Requires="a14">
        <dgm:pt modelId="{48085B90-4FC9-4EC8-B8E9-975503E42724}">
          <dgm:prSet phldrT="[Text]"/>
          <dgm:spPr/>
          <dgm:t>
            <a:bodyPr/>
            <a:lstStyle/>
            <a:p>
              <a:r>
                <a:rPr lang="en-US"/>
                <a:t>Acceleration 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oMath>
              </a14:m>
              <a:endParaRPr lang="en-US"/>
            </a:p>
          </dgm:t>
        </dgm:pt>
      </mc:Choice>
      <mc:Fallback xmlns="">
        <dgm:pt modelId="{48085B90-4FC9-4EC8-B8E9-975503E42724}">
          <dgm:prSet phldrT="[Text]"/>
          <dgm:spPr/>
          <dgm:t>
            <a:bodyPr/>
            <a:lstStyle/>
            <a:p>
              <a:r>
                <a:rPr lang="en-US"/>
                <a:t>Acceleration Y, </a:t>
              </a:r>
              <a:r>
                <a:rPr lang="en-US" b="0" i="0">
                  <a:latin typeface="Cambria Math" panose="02040503050406030204" pitchFamily="18" charset="0"/>
                </a:rPr>
                <a:t>𝑎_𝑦</a:t>
              </a:r>
              <a:endParaRPr lang="en-US"/>
            </a:p>
          </dgm:t>
        </dgm:pt>
      </mc:Fallback>
    </mc:AlternateContent>
    <dgm:pt modelId="{E5695AC9-E074-4684-8385-FEB3CEAABF1B}" type="parTrans" cxnId="{ED53DEE2-8008-4961-9E32-A6603B998576}">
      <dgm:prSet/>
      <dgm:spPr/>
      <dgm:t>
        <a:bodyPr/>
        <a:lstStyle/>
        <a:p>
          <a:endParaRPr lang="en-US"/>
        </a:p>
      </dgm:t>
    </dgm:pt>
    <dgm:pt modelId="{86098F2C-989D-4644-8C4F-3A7D24807A03}" type="sibTrans" cxnId="{ED53DEE2-8008-4961-9E32-A6603B998576}">
      <dgm:prSet/>
      <dgm:spPr/>
      <dgm:t>
        <a:bodyPr/>
        <a:lstStyle/>
        <a:p>
          <a:endParaRPr lang="en-US"/>
        </a:p>
      </dgm:t>
    </dgm:pt>
    <mc:AlternateContent xmlns:mc="http://schemas.openxmlformats.org/markup-compatibility/2006" xmlns:a14="http://schemas.microsoft.com/office/drawing/2010/main">
      <mc:Choice Requires="a14">
        <dgm:pt modelId="{585B33F6-4BD8-4AD6-8F51-3D25CB60AA26}">
          <dgm:prSet phldrT="[Text]"/>
          <dgm:spPr/>
          <dgm:t>
            <a:bodyPr/>
            <a:lstStyle/>
            <a:p>
              <a:r>
                <a:rPr lang="en-US"/>
                <a:t>Acceleration Z,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oMath>
              </a14:m>
              <a:endParaRPr lang="en-US"/>
            </a:p>
          </dgm:t>
        </dgm:pt>
      </mc:Choice>
      <mc:Fallback xmlns="">
        <dgm:pt modelId="{585B33F6-4BD8-4AD6-8F51-3D25CB60AA26}">
          <dgm:prSet phldrT="[Text]"/>
          <dgm:spPr/>
          <dgm:t>
            <a:bodyPr/>
            <a:lstStyle/>
            <a:p>
              <a:r>
                <a:rPr lang="en-US"/>
                <a:t>Acceleration Z, </a:t>
              </a:r>
              <a:r>
                <a:rPr lang="en-US" b="0" i="0">
                  <a:latin typeface="Cambria Math" panose="02040503050406030204" pitchFamily="18" charset="0"/>
                </a:rPr>
                <a:t>𝑎_𝑧</a:t>
              </a:r>
              <a:endParaRPr lang="en-US"/>
            </a:p>
          </dgm:t>
        </dgm:pt>
      </mc:Fallback>
    </mc:AlternateContent>
    <dgm:pt modelId="{34BDDC56-6902-4E75-BD05-819FD542A0EB}" type="parTrans" cxnId="{C9F3C7A5-0285-4DBE-89EE-AF439171FD23}">
      <dgm:prSet/>
      <dgm:spPr/>
      <dgm:t>
        <a:bodyPr/>
        <a:lstStyle/>
        <a:p>
          <a:endParaRPr lang="en-US"/>
        </a:p>
      </dgm:t>
    </dgm:pt>
    <dgm:pt modelId="{27A3A92F-69EA-434F-AA81-5205A418E812}" type="sibTrans" cxnId="{C9F3C7A5-0285-4DBE-89EE-AF439171FD23}">
      <dgm:prSet/>
      <dgm:spPr/>
      <dgm:t>
        <a:bodyPr/>
        <a:lstStyle/>
        <a:p>
          <a:endParaRPr lang="en-US"/>
        </a:p>
      </dgm:t>
    </dgm:pt>
    <mc:AlternateContent xmlns:mc="http://schemas.openxmlformats.org/markup-compatibility/2006" xmlns:a14="http://schemas.microsoft.com/office/drawing/2010/main">
      <mc:Choice Requires="a14">
        <dgm:pt modelId="{DDBCD421-AD5F-4FD4-98B3-F230F95548FB}">
          <dgm:prSet phldrT="[Text]"/>
          <dgm:spPr/>
          <dgm:t>
            <a:bodyPr/>
            <a:lstStyle/>
            <a:p>
              <a:r>
                <a:rPr lang="en-US"/>
                <a:t>Roll Rate 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𝑥</m:t>
                      </m:r>
                    </m:sub>
                  </m:sSub>
                </m:oMath>
              </a14:m>
              <a:endParaRPr lang="en-US"/>
            </a:p>
          </dgm:t>
        </dgm:pt>
      </mc:Choice>
      <mc:Fallback xmlns="">
        <dgm:pt modelId="{DDBCD421-AD5F-4FD4-98B3-F230F95548FB}">
          <dgm:prSet phldrT="[Text]"/>
          <dgm:spPr/>
          <dgm:t>
            <a:bodyPr/>
            <a:lstStyle/>
            <a:p>
              <a:r>
                <a:rPr lang="en-US"/>
                <a:t>Roll Rate X, </a:t>
              </a:r>
              <a:r>
                <a:rPr lang="en-US" b="0" i="0">
                  <a:latin typeface="Cambria Math" panose="02040503050406030204" pitchFamily="18" charset="0"/>
                </a:rPr>
                <a:t>𝜔_𝑥</a:t>
              </a:r>
              <a:endParaRPr lang="en-US"/>
            </a:p>
          </dgm:t>
        </dgm:pt>
      </mc:Fallback>
    </mc:AlternateContent>
    <dgm:pt modelId="{5681B944-E8A1-45CE-B916-6A5B3EA4A277}" type="parTrans" cxnId="{FEA17868-44AF-493B-8833-263C9E1FA823}">
      <dgm:prSet/>
      <dgm:spPr/>
      <dgm:t>
        <a:bodyPr/>
        <a:lstStyle/>
        <a:p>
          <a:endParaRPr lang="en-US"/>
        </a:p>
      </dgm:t>
    </dgm:pt>
    <dgm:pt modelId="{C4ECAB7A-5A84-4323-AC4F-065F39EE0338}" type="sibTrans" cxnId="{FEA17868-44AF-493B-8833-263C9E1FA823}">
      <dgm:prSet/>
      <dgm:spPr/>
      <dgm:t>
        <a:bodyPr/>
        <a:lstStyle/>
        <a:p>
          <a:endParaRPr lang="en-US"/>
        </a:p>
      </dgm:t>
    </dgm:pt>
    <mc:AlternateContent xmlns:mc="http://schemas.openxmlformats.org/markup-compatibility/2006" xmlns:a14="http://schemas.microsoft.com/office/drawing/2010/main">
      <mc:Choice Requires="a14">
        <dgm:pt modelId="{D6AD30EF-CE2B-4A25-8730-9732A008C74D}">
          <dgm:prSet phldrT="[Text]"/>
          <dgm:spPr/>
          <dgm:t>
            <a:bodyPr/>
            <a:lstStyle/>
            <a:p>
              <a:r>
                <a:rPr lang="en-US"/>
                <a:t>Roll Rate 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𝑦</m:t>
                      </m:r>
                    </m:sub>
                  </m:sSub>
                </m:oMath>
              </a14:m>
              <a:endParaRPr lang="en-US"/>
            </a:p>
          </dgm:t>
        </dgm:pt>
      </mc:Choice>
      <mc:Fallback xmlns="">
        <dgm:pt modelId="{D6AD30EF-CE2B-4A25-8730-9732A008C74D}">
          <dgm:prSet phldrT="[Text]"/>
          <dgm:spPr/>
          <dgm:t>
            <a:bodyPr/>
            <a:lstStyle/>
            <a:p>
              <a:r>
                <a:rPr lang="en-US"/>
                <a:t>Roll Rate Y, </a:t>
              </a:r>
              <a:r>
                <a:rPr lang="en-US" b="0" i="0">
                  <a:latin typeface="Cambria Math" panose="02040503050406030204" pitchFamily="18" charset="0"/>
                </a:rPr>
                <a:t>𝜔_𝑦</a:t>
              </a:r>
              <a:endParaRPr lang="en-US"/>
            </a:p>
          </dgm:t>
        </dgm:pt>
      </mc:Fallback>
    </mc:AlternateContent>
    <dgm:pt modelId="{463ADE87-F533-4389-A92D-DAAD51156A63}" type="parTrans" cxnId="{A996B5F7-237C-45B0-9745-50EBA839FB50}">
      <dgm:prSet/>
      <dgm:spPr/>
      <dgm:t>
        <a:bodyPr/>
        <a:lstStyle/>
        <a:p>
          <a:endParaRPr lang="en-US"/>
        </a:p>
      </dgm:t>
    </dgm:pt>
    <dgm:pt modelId="{7BE19D56-044E-4B47-8B90-483FC0403983}" type="sibTrans" cxnId="{A996B5F7-237C-45B0-9745-50EBA839FB50}">
      <dgm:prSet/>
      <dgm:spPr/>
      <dgm:t>
        <a:bodyPr/>
        <a:lstStyle/>
        <a:p>
          <a:endParaRPr lang="en-US"/>
        </a:p>
      </dgm:t>
    </dgm:pt>
    <mc:AlternateContent xmlns:mc="http://schemas.openxmlformats.org/markup-compatibility/2006" xmlns:a14="http://schemas.microsoft.com/office/drawing/2010/main">
      <mc:Choice Requires="a14">
        <dgm:pt modelId="{06800FCB-AF07-4372-B86C-AC119D9AB5F0}">
          <dgm:prSet phldrT="[Text]"/>
          <dgm:spPr/>
          <dgm:t>
            <a:bodyPr/>
            <a:lstStyle/>
            <a:p>
              <a:r>
                <a:rPr lang="en-US"/>
                <a:t>Roll Rate Z,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𝑧</m:t>
                      </m:r>
                    </m:sub>
                  </m:sSub>
                </m:oMath>
              </a14:m>
              <a:endParaRPr lang="en-US"/>
            </a:p>
          </dgm:t>
        </dgm:pt>
      </mc:Choice>
      <mc:Fallback xmlns="">
        <dgm:pt modelId="{06800FCB-AF07-4372-B86C-AC119D9AB5F0}">
          <dgm:prSet phldrT="[Text]"/>
          <dgm:spPr/>
          <dgm:t>
            <a:bodyPr/>
            <a:lstStyle/>
            <a:p>
              <a:r>
                <a:rPr lang="en-US"/>
                <a:t>Roll Rate Z, </a:t>
              </a:r>
              <a:r>
                <a:rPr lang="en-US" b="0" i="0">
                  <a:latin typeface="Cambria Math" panose="02040503050406030204" pitchFamily="18" charset="0"/>
                </a:rPr>
                <a:t>𝜔_𝑧</a:t>
              </a:r>
              <a:endParaRPr lang="en-US"/>
            </a:p>
          </dgm:t>
        </dgm:pt>
      </mc:Fallback>
    </mc:AlternateContent>
    <dgm:pt modelId="{97B8EC04-7860-4325-9006-B04E936EC430}" type="parTrans" cxnId="{9569A89C-52A0-41E7-8011-308A56ABA750}">
      <dgm:prSet/>
      <dgm:spPr/>
      <dgm:t>
        <a:bodyPr/>
        <a:lstStyle/>
        <a:p>
          <a:endParaRPr lang="en-US"/>
        </a:p>
      </dgm:t>
    </dgm:pt>
    <dgm:pt modelId="{674058F6-A24A-48C5-B3B7-B454172F7EEC}" type="sibTrans" cxnId="{9569A89C-52A0-41E7-8011-308A56ABA750}">
      <dgm:prSet/>
      <dgm:spPr/>
      <dgm:t>
        <a:bodyPr/>
        <a:lstStyle/>
        <a:p>
          <a:endParaRPr lang="en-US"/>
        </a:p>
      </dgm:t>
    </dgm:pt>
    <mc:AlternateContent xmlns:mc="http://schemas.openxmlformats.org/markup-compatibility/2006" xmlns:a14="http://schemas.microsoft.com/office/drawing/2010/main">
      <mc:Choice Requires="a14">
        <dgm:pt modelId="{0189B4D8-A5CA-415A-9558-BA630C6787F5}">
          <dgm:prSet phldrT="[Text]"/>
          <dgm:spPr/>
          <dgm:t>
            <a:bodyPr/>
            <a:lstStyle/>
            <a:p>
              <a:r>
                <a:rPr lang="en-US"/>
                <a:t>Mag Intensity 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oMath>
              </a14:m>
              <a:endParaRPr lang="en-US"/>
            </a:p>
          </dgm:t>
        </dgm:pt>
      </mc:Choice>
      <mc:Fallback xmlns="">
        <dgm:pt modelId="{0189B4D8-A5CA-415A-9558-BA630C6787F5}">
          <dgm:prSet phldrT="[Text]"/>
          <dgm:spPr/>
          <dgm:t>
            <a:bodyPr/>
            <a:lstStyle/>
            <a:p>
              <a:r>
                <a:rPr lang="en-US"/>
                <a:t>Mag Intensity X, </a:t>
              </a:r>
              <a:r>
                <a:rPr lang="en-US" b="0" i="0">
                  <a:latin typeface="Cambria Math" panose="02040503050406030204" pitchFamily="18" charset="0"/>
                </a:rPr>
                <a:t>𝐵_𝑥</a:t>
              </a:r>
              <a:endParaRPr lang="en-US"/>
            </a:p>
          </dgm:t>
        </dgm:pt>
      </mc:Fallback>
    </mc:AlternateContent>
    <dgm:pt modelId="{B3D1EBAD-BFC5-410D-951F-482C971B7BD9}" type="parTrans" cxnId="{D97B2024-432A-4BEE-9160-FF160DC78B46}">
      <dgm:prSet/>
      <dgm:spPr/>
      <dgm:t>
        <a:bodyPr/>
        <a:lstStyle/>
        <a:p>
          <a:endParaRPr lang="en-US"/>
        </a:p>
      </dgm:t>
    </dgm:pt>
    <dgm:pt modelId="{8FABD801-5F77-4EF4-ADFE-E5F5083DE502}" type="sibTrans" cxnId="{D97B2024-432A-4BEE-9160-FF160DC78B46}">
      <dgm:prSet/>
      <dgm:spPr/>
      <dgm:t>
        <a:bodyPr/>
        <a:lstStyle/>
        <a:p>
          <a:endParaRPr lang="en-US"/>
        </a:p>
      </dgm:t>
    </dgm:pt>
    <mc:AlternateContent xmlns:mc="http://schemas.openxmlformats.org/markup-compatibility/2006" xmlns:a14="http://schemas.microsoft.com/office/drawing/2010/main">
      <mc:Choice Requires="a14">
        <dgm:pt modelId="{5962308E-0E4E-4940-8429-ED566CD0CB07}">
          <dgm:prSet phldrT="[Text]"/>
          <dgm:spPr/>
          <dgm:t>
            <a:bodyPr/>
            <a:lstStyle/>
            <a:p>
              <a:r>
                <a:rPr lang="en-US"/>
                <a:t>Mag Intensity 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𝑦</m:t>
                      </m:r>
                    </m:sub>
                  </m:sSub>
                </m:oMath>
              </a14:m>
              <a:endParaRPr lang="en-US"/>
            </a:p>
          </dgm:t>
        </dgm:pt>
      </mc:Choice>
      <mc:Fallback xmlns="">
        <dgm:pt modelId="{5962308E-0E4E-4940-8429-ED566CD0CB07}">
          <dgm:prSet phldrT="[Text]"/>
          <dgm:spPr/>
          <dgm:t>
            <a:bodyPr/>
            <a:lstStyle/>
            <a:p>
              <a:r>
                <a:rPr lang="en-US"/>
                <a:t>Mag Intensity Y, </a:t>
              </a:r>
              <a:r>
                <a:rPr lang="en-US" b="0" i="0">
                  <a:latin typeface="Cambria Math" panose="02040503050406030204" pitchFamily="18" charset="0"/>
                </a:rPr>
                <a:t>𝐵_𝑦</a:t>
              </a:r>
              <a:endParaRPr lang="en-US"/>
            </a:p>
          </dgm:t>
        </dgm:pt>
      </mc:Fallback>
    </mc:AlternateContent>
    <dgm:pt modelId="{234AE44C-C31B-4451-AC83-FFC1086B594F}" type="parTrans" cxnId="{AE90E562-953B-433F-9751-A7F3DFFB816B}">
      <dgm:prSet/>
      <dgm:spPr/>
      <dgm:t>
        <a:bodyPr/>
        <a:lstStyle/>
        <a:p>
          <a:endParaRPr lang="en-US"/>
        </a:p>
      </dgm:t>
    </dgm:pt>
    <dgm:pt modelId="{98664AF0-BC9A-48BD-B5FC-A054DFABD524}" type="sibTrans" cxnId="{AE90E562-953B-433F-9751-A7F3DFFB816B}">
      <dgm:prSet/>
      <dgm:spPr/>
      <dgm:t>
        <a:bodyPr/>
        <a:lstStyle/>
        <a:p>
          <a:endParaRPr lang="en-US"/>
        </a:p>
      </dgm:t>
    </dgm:pt>
    <mc:AlternateContent xmlns:mc="http://schemas.openxmlformats.org/markup-compatibility/2006" xmlns:a14="http://schemas.microsoft.com/office/drawing/2010/main">
      <mc:Choice Requires="a14">
        <dgm:pt modelId="{A42E52EB-F32B-4103-85C7-C48F583A607E}">
          <dgm:prSet phldrT="[Text]"/>
          <dgm:spPr/>
          <dgm:t>
            <a:bodyPr/>
            <a:lstStyle/>
            <a:p>
              <a:r>
                <a:rPr lang="en-US"/>
                <a:t>Mag Intensity Z,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𝑧</m:t>
                      </m:r>
                    </m:sub>
                  </m:sSub>
                </m:oMath>
              </a14:m>
              <a:endParaRPr lang="en-US"/>
            </a:p>
          </dgm:t>
        </dgm:pt>
      </mc:Choice>
      <mc:Fallback xmlns="">
        <dgm:pt modelId="{A42E52EB-F32B-4103-85C7-C48F583A607E}">
          <dgm:prSet phldrT="[Text]"/>
          <dgm:spPr/>
          <dgm:t>
            <a:bodyPr/>
            <a:lstStyle/>
            <a:p>
              <a:r>
                <a:rPr lang="en-US"/>
                <a:t>Mag Intensity Z, </a:t>
              </a:r>
              <a:r>
                <a:rPr lang="en-US" b="0" i="0">
                  <a:latin typeface="Cambria Math" panose="02040503050406030204" pitchFamily="18" charset="0"/>
                </a:rPr>
                <a:t>𝐵_𝑧</a:t>
              </a:r>
              <a:endParaRPr lang="en-US"/>
            </a:p>
          </dgm:t>
        </dgm:pt>
      </mc:Fallback>
    </mc:AlternateContent>
    <dgm:pt modelId="{E1969534-2463-47FD-8454-1E7CBE3FD9A0}" type="parTrans" cxnId="{EB9E5D2F-5633-416D-8C5F-297712F830C7}">
      <dgm:prSet/>
      <dgm:spPr/>
      <dgm:t>
        <a:bodyPr/>
        <a:lstStyle/>
        <a:p>
          <a:endParaRPr lang="en-US"/>
        </a:p>
      </dgm:t>
    </dgm:pt>
    <dgm:pt modelId="{98FE760B-7AA3-42A3-A112-85B1DF975936}" type="sibTrans" cxnId="{EB9E5D2F-5633-416D-8C5F-297712F830C7}">
      <dgm:prSet/>
      <dgm:spPr/>
      <dgm:t>
        <a:bodyPr/>
        <a:lstStyle/>
        <a:p>
          <a:endParaRPr lang="en-US"/>
        </a:p>
      </dgm:t>
    </dgm:pt>
    <dgm:pt modelId="{0FCA6DB7-BCF5-4FEB-B9FF-B8A5CA5AA56C}" type="pres">
      <dgm:prSet presAssocID="{A4BEABF5-6BDE-4AA4-BF71-DC4C2970BD4C}" presName="Name0" presStyleCnt="0">
        <dgm:presLayoutVars>
          <dgm:dir/>
          <dgm:animLvl val="lvl"/>
          <dgm:resizeHandles val="exact"/>
        </dgm:presLayoutVars>
      </dgm:prSet>
      <dgm:spPr/>
    </dgm:pt>
    <dgm:pt modelId="{38E907A6-2624-40D4-888D-99CADCAAE7DA}" type="pres">
      <dgm:prSet presAssocID="{D076D63A-C842-42DC-911A-070D5BCD95CA}" presName="linNode" presStyleCnt="0"/>
      <dgm:spPr/>
    </dgm:pt>
    <dgm:pt modelId="{04BA6669-E72A-48DD-B1BD-EDC577D720C5}" type="pres">
      <dgm:prSet presAssocID="{D076D63A-C842-42DC-911A-070D5BCD95CA}" presName="parTx" presStyleLbl="revTx" presStyleIdx="0" presStyleCnt="1">
        <dgm:presLayoutVars>
          <dgm:chMax val="1"/>
          <dgm:bulletEnabled val="1"/>
        </dgm:presLayoutVars>
      </dgm:prSet>
      <dgm:spPr/>
    </dgm:pt>
    <dgm:pt modelId="{82838827-F9A9-4D08-B987-0C2B51B6DA06}" type="pres">
      <dgm:prSet presAssocID="{D076D63A-C842-42DC-911A-070D5BCD95CA}" presName="bracket" presStyleLbl="parChTrans1D1" presStyleIdx="0" presStyleCnt="1"/>
      <dgm:spPr>
        <a:noFill/>
        <a:ln w="28575">
          <a:solidFill>
            <a:schemeClr val="accent1"/>
          </a:solidFill>
        </a:ln>
      </dgm:spPr>
    </dgm:pt>
    <dgm:pt modelId="{6CCEF7C2-42EC-4889-A216-46E1F9776916}" type="pres">
      <dgm:prSet presAssocID="{D076D63A-C842-42DC-911A-070D5BCD95CA}" presName="spH" presStyleCnt="0"/>
      <dgm:spPr/>
    </dgm:pt>
    <dgm:pt modelId="{2AA2688C-F08C-4E2D-BA1F-79029E5319D1}" type="pres">
      <dgm:prSet presAssocID="{D076D63A-C842-42DC-911A-070D5BCD95CA}" presName="desTx" presStyleLbl="node1" presStyleIdx="0" presStyleCnt="1">
        <dgm:presLayoutVars>
          <dgm:bulletEnabled val="1"/>
        </dgm:presLayoutVars>
      </dgm:prSet>
      <dgm:spPr/>
    </dgm:pt>
  </dgm:ptLst>
  <dgm:cxnLst>
    <dgm:cxn modelId="{D9AE0818-69B5-4A7B-8157-76689B55A560}" type="presOf" srcId="{DDBCD421-AD5F-4FD4-98B3-F230F95548FB}" destId="{2AA2688C-F08C-4E2D-BA1F-79029E5319D1}" srcOrd="0" destOrd="3" presId="urn:diagrams.loki3.com/BracketList"/>
    <dgm:cxn modelId="{9407E120-0655-43FB-A508-230FB2B84F22}" srcId="{A4BEABF5-6BDE-4AA4-BF71-DC4C2970BD4C}" destId="{D076D63A-C842-42DC-911A-070D5BCD95CA}" srcOrd="0" destOrd="0" parTransId="{B9A6BC99-F003-4C64-8550-73B2ABA7B510}" sibTransId="{BE092BE9-B251-4350-B13F-CF7E79381D7E}"/>
    <dgm:cxn modelId="{D97B2024-432A-4BEE-9160-FF160DC78B46}" srcId="{D076D63A-C842-42DC-911A-070D5BCD95CA}" destId="{0189B4D8-A5CA-415A-9558-BA630C6787F5}" srcOrd="6" destOrd="0" parTransId="{B3D1EBAD-BFC5-410D-951F-482C971B7BD9}" sibTransId="{8FABD801-5F77-4EF4-ADFE-E5F5083DE502}"/>
    <dgm:cxn modelId="{EB9E5D2F-5633-416D-8C5F-297712F830C7}" srcId="{D076D63A-C842-42DC-911A-070D5BCD95CA}" destId="{A42E52EB-F32B-4103-85C7-C48F583A607E}" srcOrd="8" destOrd="0" parTransId="{E1969534-2463-47FD-8454-1E7CBE3FD9A0}" sibTransId="{98FE760B-7AA3-42A3-A112-85B1DF975936}"/>
    <dgm:cxn modelId="{DC1A6C35-D7D1-4917-8572-3C8C4C3731E1}" srcId="{D076D63A-C842-42DC-911A-070D5BCD95CA}" destId="{4FC36D76-42F4-45B6-A811-DB520AFAE88C}" srcOrd="0" destOrd="0" parTransId="{D04A3A8D-51A7-4305-AFD0-73E8425E1A04}" sibTransId="{95FFD9E1-A4DD-4D1D-8860-6322D3FEF0E2}"/>
    <dgm:cxn modelId="{AE90E562-953B-433F-9751-A7F3DFFB816B}" srcId="{D076D63A-C842-42DC-911A-070D5BCD95CA}" destId="{5962308E-0E4E-4940-8429-ED566CD0CB07}" srcOrd="7" destOrd="0" parTransId="{234AE44C-C31B-4451-AC83-FFC1086B594F}" sibTransId="{98664AF0-BC9A-48BD-B5FC-A054DFABD524}"/>
    <dgm:cxn modelId="{FEA17868-44AF-493B-8833-263C9E1FA823}" srcId="{D076D63A-C842-42DC-911A-070D5BCD95CA}" destId="{DDBCD421-AD5F-4FD4-98B3-F230F95548FB}" srcOrd="3" destOrd="0" parTransId="{5681B944-E8A1-45CE-B916-6A5B3EA4A277}" sibTransId="{C4ECAB7A-5A84-4323-AC4F-065F39EE0338}"/>
    <dgm:cxn modelId="{B460BF48-F8B6-42D9-ABA1-D9CFA38BDD53}" type="presOf" srcId="{48085B90-4FC9-4EC8-B8E9-975503E42724}" destId="{2AA2688C-F08C-4E2D-BA1F-79029E5319D1}" srcOrd="0" destOrd="1" presId="urn:diagrams.loki3.com/BracketList"/>
    <dgm:cxn modelId="{9274F84D-2967-44A1-BCB5-759EA5FB5E0C}" type="presOf" srcId="{A42E52EB-F32B-4103-85C7-C48F583A607E}" destId="{2AA2688C-F08C-4E2D-BA1F-79029E5319D1}" srcOrd="0" destOrd="8" presId="urn:diagrams.loki3.com/BracketList"/>
    <dgm:cxn modelId="{9FA2EA6E-302C-473D-BF9B-14F87C3280E8}" type="presOf" srcId="{D076D63A-C842-42DC-911A-070D5BCD95CA}" destId="{04BA6669-E72A-48DD-B1BD-EDC577D720C5}" srcOrd="0" destOrd="0" presId="urn:diagrams.loki3.com/BracketList"/>
    <dgm:cxn modelId="{8A70C278-ACDA-4AD0-899B-4EF4402C3B5F}" type="presOf" srcId="{585B33F6-4BD8-4AD6-8F51-3D25CB60AA26}" destId="{2AA2688C-F08C-4E2D-BA1F-79029E5319D1}" srcOrd="0" destOrd="2" presId="urn:diagrams.loki3.com/BracketList"/>
    <dgm:cxn modelId="{85E2CA7E-1DA9-4A19-B4F6-EB68E3852511}" type="presOf" srcId="{0189B4D8-A5CA-415A-9558-BA630C6787F5}" destId="{2AA2688C-F08C-4E2D-BA1F-79029E5319D1}" srcOrd="0" destOrd="6" presId="urn:diagrams.loki3.com/BracketList"/>
    <dgm:cxn modelId="{99B6668A-A679-44AD-9EE6-2F262603D68B}" type="presOf" srcId="{5962308E-0E4E-4940-8429-ED566CD0CB07}" destId="{2AA2688C-F08C-4E2D-BA1F-79029E5319D1}" srcOrd="0" destOrd="7" presId="urn:diagrams.loki3.com/BracketList"/>
    <dgm:cxn modelId="{C96BFD99-A56C-4425-B7DE-8013BF4FB68E}" type="presOf" srcId="{4FC36D76-42F4-45B6-A811-DB520AFAE88C}" destId="{2AA2688C-F08C-4E2D-BA1F-79029E5319D1}" srcOrd="0" destOrd="0" presId="urn:diagrams.loki3.com/BracketList"/>
    <dgm:cxn modelId="{9569A89C-52A0-41E7-8011-308A56ABA750}" srcId="{D076D63A-C842-42DC-911A-070D5BCD95CA}" destId="{06800FCB-AF07-4372-B86C-AC119D9AB5F0}" srcOrd="5" destOrd="0" parTransId="{97B8EC04-7860-4325-9006-B04E936EC430}" sibTransId="{674058F6-A24A-48C5-B3B7-B454172F7EEC}"/>
    <dgm:cxn modelId="{8F7C13A2-B8EA-42E5-91E1-013AE389DE94}" type="presOf" srcId="{06800FCB-AF07-4372-B86C-AC119D9AB5F0}" destId="{2AA2688C-F08C-4E2D-BA1F-79029E5319D1}" srcOrd="0" destOrd="5" presId="urn:diagrams.loki3.com/BracketList"/>
    <dgm:cxn modelId="{C9F3C7A5-0285-4DBE-89EE-AF439171FD23}" srcId="{D076D63A-C842-42DC-911A-070D5BCD95CA}" destId="{585B33F6-4BD8-4AD6-8F51-3D25CB60AA26}" srcOrd="2" destOrd="0" parTransId="{34BDDC56-6902-4E75-BD05-819FD542A0EB}" sibTransId="{27A3A92F-69EA-434F-AA81-5205A418E812}"/>
    <dgm:cxn modelId="{2173BEB2-8172-4727-A24B-4F671D5A5746}" type="presOf" srcId="{D6AD30EF-CE2B-4A25-8730-9732A008C74D}" destId="{2AA2688C-F08C-4E2D-BA1F-79029E5319D1}" srcOrd="0" destOrd="4" presId="urn:diagrams.loki3.com/BracketList"/>
    <dgm:cxn modelId="{ED53DEE2-8008-4961-9E32-A6603B998576}" srcId="{D076D63A-C842-42DC-911A-070D5BCD95CA}" destId="{48085B90-4FC9-4EC8-B8E9-975503E42724}" srcOrd="1" destOrd="0" parTransId="{E5695AC9-E074-4684-8385-FEB3CEAABF1B}" sibTransId="{86098F2C-989D-4644-8C4F-3A7D24807A03}"/>
    <dgm:cxn modelId="{CDDE8AEF-2122-4352-9558-3AE9518E3F61}" type="presOf" srcId="{A4BEABF5-6BDE-4AA4-BF71-DC4C2970BD4C}" destId="{0FCA6DB7-BCF5-4FEB-B9FF-B8A5CA5AA56C}" srcOrd="0" destOrd="0" presId="urn:diagrams.loki3.com/BracketList"/>
    <dgm:cxn modelId="{A996B5F7-237C-45B0-9745-50EBA839FB50}" srcId="{D076D63A-C842-42DC-911A-070D5BCD95CA}" destId="{D6AD30EF-CE2B-4A25-8730-9732A008C74D}" srcOrd="4" destOrd="0" parTransId="{463ADE87-F533-4389-A92D-DAAD51156A63}" sibTransId="{7BE19D56-044E-4B47-8B90-483FC0403983}"/>
    <dgm:cxn modelId="{08A38498-DE61-4F99-A404-C054D878D733}" type="presParOf" srcId="{0FCA6DB7-BCF5-4FEB-B9FF-B8A5CA5AA56C}" destId="{38E907A6-2624-40D4-888D-99CADCAAE7DA}" srcOrd="0" destOrd="0" presId="urn:diagrams.loki3.com/BracketList"/>
    <dgm:cxn modelId="{825D5841-A776-46CF-88CB-6C34B34728B2}" type="presParOf" srcId="{38E907A6-2624-40D4-888D-99CADCAAE7DA}" destId="{04BA6669-E72A-48DD-B1BD-EDC577D720C5}" srcOrd="0" destOrd="0" presId="urn:diagrams.loki3.com/BracketList"/>
    <dgm:cxn modelId="{C391D996-1EE8-43EE-900F-245BF7E978B2}" type="presParOf" srcId="{38E907A6-2624-40D4-888D-99CADCAAE7DA}" destId="{82838827-F9A9-4D08-B987-0C2B51B6DA06}" srcOrd="1" destOrd="0" presId="urn:diagrams.loki3.com/BracketList"/>
    <dgm:cxn modelId="{FB72D056-C07F-4560-805B-8047AD569CF8}" type="presParOf" srcId="{38E907A6-2624-40D4-888D-99CADCAAE7DA}" destId="{6CCEF7C2-42EC-4889-A216-46E1F9776916}" srcOrd="2" destOrd="0" presId="urn:diagrams.loki3.com/BracketList"/>
    <dgm:cxn modelId="{6DCC47C4-FB4A-4A1F-AC99-4773D89E1E62}" type="presParOf" srcId="{38E907A6-2624-40D4-888D-99CADCAAE7DA}" destId="{2AA2688C-F08C-4E2D-BA1F-79029E5319D1}"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BEABF5-6BDE-4AA4-BF71-DC4C2970BD4C}" type="doc">
      <dgm:prSet loTypeId="urn:diagrams.loki3.com/BracketList" loCatId="list" qsTypeId="urn:microsoft.com/office/officeart/2005/8/quickstyle/simple1" qsCatId="simple" csTypeId="urn:microsoft.com/office/officeart/2005/8/colors/accent0_3" csCatId="mainScheme" phldr="1"/>
      <dgm:spPr/>
      <dgm:t>
        <a:bodyPr/>
        <a:lstStyle/>
        <a:p>
          <a:endParaRPr lang="en-US"/>
        </a:p>
      </dgm:t>
    </dgm:pt>
    <dgm:pt modelId="{D076D63A-C842-42DC-911A-070D5BCD95CA}">
      <dgm:prSet phldrT="[Text]"/>
      <dgm:spPr/>
      <dgm:t>
        <a:bodyPr/>
        <a:lstStyle/>
        <a:p>
          <a:r>
            <a:rPr lang="en-US">
              <a:solidFill>
                <a:srgbClr val="0E3648"/>
              </a:solidFill>
            </a:rPr>
            <a:t>IMU Data Structure</a:t>
          </a:r>
        </a:p>
      </dgm:t>
    </dgm:pt>
    <dgm:pt modelId="{B9A6BC99-F003-4C64-8550-73B2ABA7B510}" type="parTrans" cxnId="{9407E120-0655-43FB-A508-230FB2B84F22}">
      <dgm:prSet/>
      <dgm:spPr/>
      <dgm:t>
        <a:bodyPr/>
        <a:lstStyle/>
        <a:p>
          <a:endParaRPr lang="en-US"/>
        </a:p>
      </dgm:t>
    </dgm:pt>
    <dgm:pt modelId="{BE092BE9-B251-4350-B13F-CF7E79381D7E}" type="sibTrans" cxnId="{9407E120-0655-43FB-A508-230FB2B84F22}">
      <dgm:prSet/>
      <dgm:spPr/>
      <dgm:t>
        <a:bodyPr/>
        <a:lstStyle/>
        <a:p>
          <a:endParaRPr lang="en-US"/>
        </a:p>
      </dgm:t>
    </dgm:pt>
    <dgm:pt modelId="{4FC36D76-42F4-45B6-A811-DB520AFAE88C}">
      <dgm:prSet phldrT="[Text]"/>
      <dgm:spPr>
        <a:blipFill>
          <a:blip xmlns:r="http://schemas.openxmlformats.org/officeDocument/2006/relationships" r:embed="rId1"/>
          <a:stretch>
            <a:fillRect l="-1980" t="-319" b="-1595"/>
          </a:stretch>
        </a:blipFill>
      </dgm:spPr>
      <dgm:t>
        <a:bodyPr/>
        <a:lstStyle/>
        <a:p>
          <a:r>
            <a:rPr lang="en-US">
              <a:noFill/>
            </a:rPr>
            <a:t> </a:t>
          </a:r>
        </a:p>
      </dgm:t>
    </dgm:pt>
    <dgm:pt modelId="{D04A3A8D-51A7-4305-AFD0-73E8425E1A04}" type="parTrans" cxnId="{DC1A6C35-D7D1-4917-8572-3C8C4C3731E1}">
      <dgm:prSet/>
      <dgm:spPr/>
      <dgm:t>
        <a:bodyPr/>
        <a:lstStyle/>
        <a:p>
          <a:endParaRPr lang="en-US"/>
        </a:p>
      </dgm:t>
    </dgm:pt>
    <dgm:pt modelId="{95FFD9E1-A4DD-4D1D-8860-6322D3FEF0E2}" type="sibTrans" cxnId="{DC1A6C35-D7D1-4917-8572-3C8C4C3731E1}">
      <dgm:prSet/>
      <dgm:spPr/>
      <dgm:t>
        <a:bodyPr/>
        <a:lstStyle/>
        <a:p>
          <a:endParaRPr lang="en-US"/>
        </a:p>
      </dgm:t>
    </dgm:pt>
    <dgm:pt modelId="{48085B90-4FC9-4EC8-B8E9-975503E42724}">
      <dgm:prSet phldrT="[Text]"/>
      <dgm:spPr/>
      <dgm:t>
        <a:bodyPr/>
        <a:lstStyle/>
        <a:p>
          <a:r>
            <a:rPr lang="en-US">
              <a:noFill/>
            </a:rPr>
            <a:t> </a:t>
          </a:r>
        </a:p>
      </dgm:t>
    </dgm:pt>
    <dgm:pt modelId="{E5695AC9-E074-4684-8385-FEB3CEAABF1B}" type="parTrans" cxnId="{ED53DEE2-8008-4961-9E32-A6603B998576}">
      <dgm:prSet/>
      <dgm:spPr/>
      <dgm:t>
        <a:bodyPr/>
        <a:lstStyle/>
        <a:p>
          <a:endParaRPr lang="en-US"/>
        </a:p>
      </dgm:t>
    </dgm:pt>
    <dgm:pt modelId="{86098F2C-989D-4644-8C4F-3A7D24807A03}" type="sibTrans" cxnId="{ED53DEE2-8008-4961-9E32-A6603B998576}">
      <dgm:prSet/>
      <dgm:spPr/>
      <dgm:t>
        <a:bodyPr/>
        <a:lstStyle/>
        <a:p>
          <a:endParaRPr lang="en-US"/>
        </a:p>
      </dgm:t>
    </dgm:pt>
    <dgm:pt modelId="{585B33F6-4BD8-4AD6-8F51-3D25CB60AA26}">
      <dgm:prSet phldrT="[Text]"/>
      <dgm:spPr/>
      <dgm:t>
        <a:bodyPr/>
        <a:lstStyle/>
        <a:p>
          <a:r>
            <a:rPr lang="en-US">
              <a:noFill/>
            </a:rPr>
            <a:t> </a:t>
          </a:r>
        </a:p>
      </dgm:t>
    </dgm:pt>
    <dgm:pt modelId="{34BDDC56-6902-4E75-BD05-819FD542A0EB}" type="parTrans" cxnId="{C9F3C7A5-0285-4DBE-89EE-AF439171FD23}">
      <dgm:prSet/>
      <dgm:spPr/>
      <dgm:t>
        <a:bodyPr/>
        <a:lstStyle/>
        <a:p>
          <a:endParaRPr lang="en-US"/>
        </a:p>
      </dgm:t>
    </dgm:pt>
    <dgm:pt modelId="{27A3A92F-69EA-434F-AA81-5205A418E812}" type="sibTrans" cxnId="{C9F3C7A5-0285-4DBE-89EE-AF439171FD23}">
      <dgm:prSet/>
      <dgm:spPr/>
      <dgm:t>
        <a:bodyPr/>
        <a:lstStyle/>
        <a:p>
          <a:endParaRPr lang="en-US"/>
        </a:p>
      </dgm:t>
    </dgm:pt>
    <dgm:pt modelId="{DDBCD421-AD5F-4FD4-98B3-F230F95548FB}">
      <dgm:prSet phldrT="[Text]"/>
      <dgm:spPr/>
      <dgm:t>
        <a:bodyPr/>
        <a:lstStyle/>
        <a:p>
          <a:r>
            <a:rPr lang="en-US">
              <a:noFill/>
            </a:rPr>
            <a:t> </a:t>
          </a:r>
        </a:p>
      </dgm:t>
    </dgm:pt>
    <dgm:pt modelId="{5681B944-E8A1-45CE-B916-6A5B3EA4A277}" type="parTrans" cxnId="{FEA17868-44AF-493B-8833-263C9E1FA823}">
      <dgm:prSet/>
      <dgm:spPr/>
      <dgm:t>
        <a:bodyPr/>
        <a:lstStyle/>
        <a:p>
          <a:endParaRPr lang="en-US"/>
        </a:p>
      </dgm:t>
    </dgm:pt>
    <dgm:pt modelId="{C4ECAB7A-5A84-4323-AC4F-065F39EE0338}" type="sibTrans" cxnId="{FEA17868-44AF-493B-8833-263C9E1FA823}">
      <dgm:prSet/>
      <dgm:spPr/>
      <dgm:t>
        <a:bodyPr/>
        <a:lstStyle/>
        <a:p>
          <a:endParaRPr lang="en-US"/>
        </a:p>
      </dgm:t>
    </dgm:pt>
    <dgm:pt modelId="{D6AD30EF-CE2B-4A25-8730-9732A008C74D}">
      <dgm:prSet phldrT="[Text]"/>
      <dgm:spPr/>
      <dgm:t>
        <a:bodyPr/>
        <a:lstStyle/>
        <a:p>
          <a:r>
            <a:rPr lang="en-US">
              <a:noFill/>
            </a:rPr>
            <a:t> </a:t>
          </a:r>
        </a:p>
      </dgm:t>
    </dgm:pt>
    <dgm:pt modelId="{463ADE87-F533-4389-A92D-DAAD51156A63}" type="parTrans" cxnId="{A996B5F7-237C-45B0-9745-50EBA839FB50}">
      <dgm:prSet/>
      <dgm:spPr/>
      <dgm:t>
        <a:bodyPr/>
        <a:lstStyle/>
        <a:p>
          <a:endParaRPr lang="en-US"/>
        </a:p>
      </dgm:t>
    </dgm:pt>
    <dgm:pt modelId="{7BE19D56-044E-4B47-8B90-483FC0403983}" type="sibTrans" cxnId="{A996B5F7-237C-45B0-9745-50EBA839FB50}">
      <dgm:prSet/>
      <dgm:spPr/>
      <dgm:t>
        <a:bodyPr/>
        <a:lstStyle/>
        <a:p>
          <a:endParaRPr lang="en-US"/>
        </a:p>
      </dgm:t>
    </dgm:pt>
    <dgm:pt modelId="{06800FCB-AF07-4372-B86C-AC119D9AB5F0}">
      <dgm:prSet phldrT="[Text]"/>
      <dgm:spPr/>
      <dgm:t>
        <a:bodyPr/>
        <a:lstStyle/>
        <a:p>
          <a:r>
            <a:rPr lang="en-US">
              <a:noFill/>
            </a:rPr>
            <a:t> </a:t>
          </a:r>
        </a:p>
      </dgm:t>
    </dgm:pt>
    <dgm:pt modelId="{97B8EC04-7860-4325-9006-B04E936EC430}" type="parTrans" cxnId="{9569A89C-52A0-41E7-8011-308A56ABA750}">
      <dgm:prSet/>
      <dgm:spPr/>
      <dgm:t>
        <a:bodyPr/>
        <a:lstStyle/>
        <a:p>
          <a:endParaRPr lang="en-US"/>
        </a:p>
      </dgm:t>
    </dgm:pt>
    <dgm:pt modelId="{674058F6-A24A-48C5-B3B7-B454172F7EEC}" type="sibTrans" cxnId="{9569A89C-52A0-41E7-8011-308A56ABA750}">
      <dgm:prSet/>
      <dgm:spPr/>
      <dgm:t>
        <a:bodyPr/>
        <a:lstStyle/>
        <a:p>
          <a:endParaRPr lang="en-US"/>
        </a:p>
      </dgm:t>
    </dgm:pt>
    <dgm:pt modelId="{0189B4D8-A5CA-415A-9558-BA630C6787F5}">
      <dgm:prSet phldrT="[Text]"/>
      <dgm:spPr/>
      <dgm:t>
        <a:bodyPr/>
        <a:lstStyle/>
        <a:p>
          <a:r>
            <a:rPr lang="en-US">
              <a:noFill/>
            </a:rPr>
            <a:t> </a:t>
          </a:r>
        </a:p>
      </dgm:t>
    </dgm:pt>
    <dgm:pt modelId="{B3D1EBAD-BFC5-410D-951F-482C971B7BD9}" type="parTrans" cxnId="{D97B2024-432A-4BEE-9160-FF160DC78B46}">
      <dgm:prSet/>
      <dgm:spPr/>
      <dgm:t>
        <a:bodyPr/>
        <a:lstStyle/>
        <a:p>
          <a:endParaRPr lang="en-US"/>
        </a:p>
      </dgm:t>
    </dgm:pt>
    <dgm:pt modelId="{8FABD801-5F77-4EF4-ADFE-E5F5083DE502}" type="sibTrans" cxnId="{D97B2024-432A-4BEE-9160-FF160DC78B46}">
      <dgm:prSet/>
      <dgm:spPr/>
      <dgm:t>
        <a:bodyPr/>
        <a:lstStyle/>
        <a:p>
          <a:endParaRPr lang="en-US"/>
        </a:p>
      </dgm:t>
    </dgm:pt>
    <dgm:pt modelId="{5962308E-0E4E-4940-8429-ED566CD0CB07}">
      <dgm:prSet phldrT="[Text]"/>
      <dgm:spPr/>
      <dgm:t>
        <a:bodyPr/>
        <a:lstStyle/>
        <a:p>
          <a:r>
            <a:rPr lang="en-US">
              <a:noFill/>
            </a:rPr>
            <a:t> </a:t>
          </a:r>
        </a:p>
      </dgm:t>
    </dgm:pt>
    <dgm:pt modelId="{234AE44C-C31B-4451-AC83-FFC1086B594F}" type="parTrans" cxnId="{AE90E562-953B-433F-9751-A7F3DFFB816B}">
      <dgm:prSet/>
      <dgm:spPr/>
      <dgm:t>
        <a:bodyPr/>
        <a:lstStyle/>
        <a:p>
          <a:endParaRPr lang="en-US"/>
        </a:p>
      </dgm:t>
    </dgm:pt>
    <dgm:pt modelId="{98664AF0-BC9A-48BD-B5FC-A054DFABD524}" type="sibTrans" cxnId="{AE90E562-953B-433F-9751-A7F3DFFB816B}">
      <dgm:prSet/>
      <dgm:spPr/>
      <dgm:t>
        <a:bodyPr/>
        <a:lstStyle/>
        <a:p>
          <a:endParaRPr lang="en-US"/>
        </a:p>
      </dgm:t>
    </dgm:pt>
    <dgm:pt modelId="{A42E52EB-F32B-4103-85C7-C48F583A607E}">
      <dgm:prSet phldrT="[Text]"/>
      <dgm:spPr/>
      <dgm:t>
        <a:bodyPr/>
        <a:lstStyle/>
        <a:p>
          <a:r>
            <a:rPr lang="en-US">
              <a:noFill/>
            </a:rPr>
            <a:t> </a:t>
          </a:r>
        </a:p>
      </dgm:t>
    </dgm:pt>
    <dgm:pt modelId="{E1969534-2463-47FD-8454-1E7CBE3FD9A0}" type="parTrans" cxnId="{EB9E5D2F-5633-416D-8C5F-297712F830C7}">
      <dgm:prSet/>
      <dgm:spPr/>
      <dgm:t>
        <a:bodyPr/>
        <a:lstStyle/>
        <a:p>
          <a:endParaRPr lang="en-US"/>
        </a:p>
      </dgm:t>
    </dgm:pt>
    <dgm:pt modelId="{98FE760B-7AA3-42A3-A112-85B1DF975936}" type="sibTrans" cxnId="{EB9E5D2F-5633-416D-8C5F-297712F830C7}">
      <dgm:prSet/>
      <dgm:spPr/>
      <dgm:t>
        <a:bodyPr/>
        <a:lstStyle/>
        <a:p>
          <a:endParaRPr lang="en-US"/>
        </a:p>
      </dgm:t>
    </dgm:pt>
    <dgm:pt modelId="{0FCA6DB7-BCF5-4FEB-B9FF-B8A5CA5AA56C}" type="pres">
      <dgm:prSet presAssocID="{A4BEABF5-6BDE-4AA4-BF71-DC4C2970BD4C}" presName="Name0" presStyleCnt="0">
        <dgm:presLayoutVars>
          <dgm:dir/>
          <dgm:animLvl val="lvl"/>
          <dgm:resizeHandles val="exact"/>
        </dgm:presLayoutVars>
      </dgm:prSet>
      <dgm:spPr/>
    </dgm:pt>
    <dgm:pt modelId="{38E907A6-2624-40D4-888D-99CADCAAE7DA}" type="pres">
      <dgm:prSet presAssocID="{D076D63A-C842-42DC-911A-070D5BCD95CA}" presName="linNode" presStyleCnt="0"/>
      <dgm:spPr/>
    </dgm:pt>
    <dgm:pt modelId="{04BA6669-E72A-48DD-B1BD-EDC577D720C5}" type="pres">
      <dgm:prSet presAssocID="{D076D63A-C842-42DC-911A-070D5BCD95CA}" presName="parTx" presStyleLbl="revTx" presStyleIdx="0" presStyleCnt="1">
        <dgm:presLayoutVars>
          <dgm:chMax val="1"/>
          <dgm:bulletEnabled val="1"/>
        </dgm:presLayoutVars>
      </dgm:prSet>
      <dgm:spPr/>
    </dgm:pt>
    <dgm:pt modelId="{82838827-F9A9-4D08-B987-0C2B51B6DA06}" type="pres">
      <dgm:prSet presAssocID="{D076D63A-C842-42DC-911A-070D5BCD95CA}" presName="bracket" presStyleLbl="parChTrans1D1" presStyleIdx="0" presStyleCnt="1"/>
      <dgm:spPr>
        <a:noFill/>
        <a:ln w="28575">
          <a:solidFill>
            <a:schemeClr val="accent1"/>
          </a:solidFill>
        </a:ln>
      </dgm:spPr>
    </dgm:pt>
    <dgm:pt modelId="{6CCEF7C2-42EC-4889-A216-46E1F9776916}" type="pres">
      <dgm:prSet presAssocID="{D076D63A-C842-42DC-911A-070D5BCD95CA}" presName="spH" presStyleCnt="0"/>
      <dgm:spPr/>
    </dgm:pt>
    <dgm:pt modelId="{2AA2688C-F08C-4E2D-BA1F-79029E5319D1}" type="pres">
      <dgm:prSet presAssocID="{D076D63A-C842-42DC-911A-070D5BCD95CA}" presName="desTx" presStyleLbl="node1" presStyleIdx="0" presStyleCnt="1">
        <dgm:presLayoutVars>
          <dgm:bulletEnabled val="1"/>
        </dgm:presLayoutVars>
      </dgm:prSet>
      <dgm:spPr/>
    </dgm:pt>
  </dgm:ptLst>
  <dgm:cxnLst>
    <dgm:cxn modelId="{D9AE0818-69B5-4A7B-8157-76689B55A560}" type="presOf" srcId="{DDBCD421-AD5F-4FD4-98B3-F230F95548FB}" destId="{2AA2688C-F08C-4E2D-BA1F-79029E5319D1}" srcOrd="0" destOrd="3" presId="urn:diagrams.loki3.com/BracketList"/>
    <dgm:cxn modelId="{9407E120-0655-43FB-A508-230FB2B84F22}" srcId="{A4BEABF5-6BDE-4AA4-BF71-DC4C2970BD4C}" destId="{D076D63A-C842-42DC-911A-070D5BCD95CA}" srcOrd="0" destOrd="0" parTransId="{B9A6BC99-F003-4C64-8550-73B2ABA7B510}" sibTransId="{BE092BE9-B251-4350-B13F-CF7E79381D7E}"/>
    <dgm:cxn modelId="{D97B2024-432A-4BEE-9160-FF160DC78B46}" srcId="{D076D63A-C842-42DC-911A-070D5BCD95CA}" destId="{0189B4D8-A5CA-415A-9558-BA630C6787F5}" srcOrd="6" destOrd="0" parTransId="{B3D1EBAD-BFC5-410D-951F-482C971B7BD9}" sibTransId="{8FABD801-5F77-4EF4-ADFE-E5F5083DE502}"/>
    <dgm:cxn modelId="{EB9E5D2F-5633-416D-8C5F-297712F830C7}" srcId="{D076D63A-C842-42DC-911A-070D5BCD95CA}" destId="{A42E52EB-F32B-4103-85C7-C48F583A607E}" srcOrd="8" destOrd="0" parTransId="{E1969534-2463-47FD-8454-1E7CBE3FD9A0}" sibTransId="{98FE760B-7AA3-42A3-A112-85B1DF975936}"/>
    <dgm:cxn modelId="{DC1A6C35-D7D1-4917-8572-3C8C4C3731E1}" srcId="{D076D63A-C842-42DC-911A-070D5BCD95CA}" destId="{4FC36D76-42F4-45B6-A811-DB520AFAE88C}" srcOrd="0" destOrd="0" parTransId="{D04A3A8D-51A7-4305-AFD0-73E8425E1A04}" sibTransId="{95FFD9E1-A4DD-4D1D-8860-6322D3FEF0E2}"/>
    <dgm:cxn modelId="{AE90E562-953B-433F-9751-A7F3DFFB816B}" srcId="{D076D63A-C842-42DC-911A-070D5BCD95CA}" destId="{5962308E-0E4E-4940-8429-ED566CD0CB07}" srcOrd="7" destOrd="0" parTransId="{234AE44C-C31B-4451-AC83-FFC1086B594F}" sibTransId="{98664AF0-BC9A-48BD-B5FC-A054DFABD524}"/>
    <dgm:cxn modelId="{FEA17868-44AF-493B-8833-263C9E1FA823}" srcId="{D076D63A-C842-42DC-911A-070D5BCD95CA}" destId="{DDBCD421-AD5F-4FD4-98B3-F230F95548FB}" srcOrd="3" destOrd="0" parTransId="{5681B944-E8A1-45CE-B916-6A5B3EA4A277}" sibTransId="{C4ECAB7A-5A84-4323-AC4F-065F39EE0338}"/>
    <dgm:cxn modelId="{B460BF48-F8B6-42D9-ABA1-D9CFA38BDD53}" type="presOf" srcId="{48085B90-4FC9-4EC8-B8E9-975503E42724}" destId="{2AA2688C-F08C-4E2D-BA1F-79029E5319D1}" srcOrd="0" destOrd="1" presId="urn:diagrams.loki3.com/BracketList"/>
    <dgm:cxn modelId="{9274F84D-2967-44A1-BCB5-759EA5FB5E0C}" type="presOf" srcId="{A42E52EB-F32B-4103-85C7-C48F583A607E}" destId="{2AA2688C-F08C-4E2D-BA1F-79029E5319D1}" srcOrd="0" destOrd="8" presId="urn:diagrams.loki3.com/BracketList"/>
    <dgm:cxn modelId="{9FA2EA6E-302C-473D-BF9B-14F87C3280E8}" type="presOf" srcId="{D076D63A-C842-42DC-911A-070D5BCD95CA}" destId="{04BA6669-E72A-48DD-B1BD-EDC577D720C5}" srcOrd="0" destOrd="0" presId="urn:diagrams.loki3.com/BracketList"/>
    <dgm:cxn modelId="{8A70C278-ACDA-4AD0-899B-4EF4402C3B5F}" type="presOf" srcId="{585B33F6-4BD8-4AD6-8F51-3D25CB60AA26}" destId="{2AA2688C-F08C-4E2D-BA1F-79029E5319D1}" srcOrd="0" destOrd="2" presId="urn:diagrams.loki3.com/BracketList"/>
    <dgm:cxn modelId="{85E2CA7E-1DA9-4A19-B4F6-EB68E3852511}" type="presOf" srcId="{0189B4D8-A5CA-415A-9558-BA630C6787F5}" destId="{2AA2688C-F08C-4E2D-BA1F-79029E5319D1}" srcOrd="0" destOrd="6" presId="urn:diagrams.loki3.com/BracketList"/>
    <dgm:cxn modelId="{99B6668A-A679-44AD-9EE6-2F262603D68B}" type="presOf" srcId="{5962308E-0E4E-4940-8429-ED566CD0CB07}" destId="{2AA2688C-F08C-4E2D-BA1F-79029E5319D1}" srcOrd="0" destOrd="7" presId="urn:diagrams.loki3.com/BracketList"/>
    <dgm:cxn modelId="{C96BFD99-A56C-4425-B7DE-8013BF4FB68E}" type="presOf" srcId="{4FC36D76-42F4-45B6-A811-DB520AFAE88C}" destId="{2AA2688C-F08C-4E2D-BA1F-79029E5319D1}" srcOrd="0" destOrd="0" presId="urn:diagrams.loki3.com/BracketList"/>
    <dgm:cxn modelId="{9569A89C-52A0-41E7-8011-308A56ABA750}" srcId="{D076D63A-C842-42DC-911A-070D5BCD95CA}" destId="{06800FCB-AF07-4372-B86C-AC119D9AB5F0}" srcOrd="5" destOrd="0" parTransId="{97B8EC04-7860-4325-9006-B04E936EC430}" sibTransId="{674058F6-A24A-48C5-B3B7-B454172F7EEC}"/>
    <dgm:cxn modelId="{8F7C13A2-B8EA-42E5-91E1-013AE389DE94}" type="presOf" srcId="{06800FCB-AF07-4372-B86C-AC119D9AB5F0}" destId="{2AA2688C-F08C-4E2D-BA1F-79029E5319D1}" srcOrd="0" destOrd="5" presId="urn:diagrams.loki3.com/BracketList"/>
    <dgm:cxn modelId="{C9F3C7A5-0285-4DBE-89EE-AF439171FD23}" srcId="{D076D63A-C842-42DC-911A-070D5BCD95CA}" destId="{585B33F6-4BD8-4AD6-8F51-3D25CB60AA26}" srcOrd="2" destOrd="0" parTransId="{34BDDC56-6902-4E75-BD05-819FD542A0EB}" sibTransId="{27A3A92F-69EA-434F-AA81-5205A418E812}"/>
    <dgm:cxn modelId="{2173BEB2-8172-4727-A24B-4F671D5A5746}" type="presOf" srcId="{D6AD30EF-CE2B-4A25-8730-9732A008C74D}" destId="{2AA2688C-F08C-4E2D-BA1F-79029E5319D1}" srcOrd="0" destOrd="4" presId="urn:diagrams.loki3.com/BracketList"/>
    <dgm:cxn modelId="{ED53DEE2-8008-4961-9E32-A6603B998576}" srcId="{D076D63A-C842-42DC-911A-070D5BCD95CA}" destId="{48085B90-4FC9-4EC8-B8E9-975503E42724}" srcOrd="1" destOrd="0" parTransId="{E5695AC9-E074-4684-8385-FEB3CEAABF1B}" sibTransId="{86098F2C-989D-4644-8C4F-3A7D24807A03}"/>
    <dgm:cxn modelId="{CDDE8AEF-2122-4352-9558-3AE9518E3F61}" type="presOf" srcId="{A4BEABF5-6BDE-4AA4-BF71-DC4C2970BD4C}" destId="{0FCA6DB7-BCF5-4FEB-B9FF-B8A5CA5AA56C}" srcOrd="0" destOrd="0" presId="urn:diagrams.loki3.com/BracketList"/>
    <dgm:cxn modelId="{A996B5F7-237C-45B0-9745-50EBA839FB50}" srcId="{D076D63A-C842-42DC-911A-070D5BCD95CA}" destId="{D6AD30EF-CE2B-4A25-8730-9732A008C74D}" srcOrd="4" destOrd="0" parTransId="{463ADE87-F533-4389-A92D-DAAD51156A63}" sibTransId="{7BE19D56-044E-4B47-8B90-483FC0403983}"/>
    <dgm:cxn modelId="{08A38498-DE61-4F99-A404-C054D878D733}" type="presParOf" srcId="{0FCA6DB7-BCF5-4FEB-B9FF-B8A5CA5AA56C}" destId="{38E907A6-2624-40D4-888D-99CADCAAE7DA}" srcOrd="0" destOrd="0" presId="urn:diagrams.loki3.com/BracketList"/>
    <dgm:cxn modelId="{825D5841-A776-46CF-88CB-6C34B34728B2}" type="presParOf" srcId="{38E907A6-2624-40D4-888D-99CADCAAE7DA}" destId="{04BA6669-E72A-48DD-B1BD-EDC577D720C5}" srcOrd="0" destOrd="0" presId="urn:diagrams.loki3.com/BracketList"/>
    <dgm:cxn modelId="{C391D996-1EE8-43EE-900F-245BF7E978B2}" type="presParOf" srcId="{38E907A6-2624-40D4-888D-99CADCAAE7DA}" destId="{82838827-F9A9-4D08-B987-0C2B51B6DA06}" srcOrd="1" destOrd="0" presId="urn:diagrams.loki3.com/BracketList"/>
    <dgm:cxn modelId="{FB72D056-C07F-4560-805B-8047AD569CF8}" type="presParOf" srcId="{38E907A6-2624-40D4-888D-99CADCAAE7DA}" destId="{6CCEF7C2-42EC-4889-A216-46E1F9776916}" srcOrd="2" destOrd="0" presId="urn:diagrams.loki3.com/BracketList"/>
    <dgm:cxn modelId="{6DCC47C4-FB4A-4A1F-AC99-4773D89E1E62}" type="presParOf" srcId="{38E907A6-2624-40D4-888D-99CADCAAE7DA}" destId="{2AA2688C-F08C-4E2D-BA1F-79029E5319D1}"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FC6980-D8FD-4AEC-AF46-31060A1B937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E8FD6F42-F061-4310-9FBD-B9F0469A074D}">
      <dgm:prSet/>
      <dgm:spPr/>
      <dgm:t>
        <a:bodyPr/>
        <a:lstStyle/>
        <a:p>
          <a:r>
            <a:rPr lang="en-US"/>
            <a:t>Mean</a:t>
          </a:r>
        </a:p>
      </dgm:t>
    </dgm:pt>
    <dgm:pt modelId="{1905B576-A807-436D-A271-06B909EF20DA}" type="parTrans" cxnId="{D378E2E2-F0EF-45FD-A2A9-8FEA00799530}">
      <dgm:prSet/>
      <dgm:spPr/>
      <dgm:t>
        <a:bodyPr/>
        <a:lstStyle/>
        <a:p>
          <a:endParaRPr lang="en-US"/>
        </a:p>
      </dgm:t>
    </dgm:pt>
    <dgm:pt modelId="{3DCD1528-4896-4504-B448-62190554DDE0}" type="sibTrans" cxnId="{D378E2E2-F0EF-45FD-A2A9-8FEA00799530}">
      <dgm:prSet/>
      <dgm:spPr/>
      <dgm:t>
        <a:bodyPr/>
        <a:lstStyle/>
        <a:p>
          <a:endParaRPr lang="en-US"/>
        </a:p>
      </dgm:t>
    </dgm:pt>
    <dgm:pt modelId="{31F4BA35-3B1F-4326-8824-92092A4401B6}">
      <dgm:prSet/>
      <dgm:spPr/>
      <dgm:t>
        <a:bodyPr/>
        <a:lstStyle/>
        <a:p>
          <a:r>
            <a:rPr lang="en-US"/>
            <a:t>Median</a:t>
          </a:r>
        </a:p>
      </dgm:t>
    </dgm:pt>
    <dgm:pt modelId="{6F33942C-FB90-462B-820F-7E3273569166}" type="parTrans" cxnId="{F30E1541-4CC0-472A-A901-BE38051E1CD1}">
      <dgm:prSet/>
      <dgm:spPr/>
      <dgm:t>
        <a:bodyPr/>
        <a:lstStyle/>
        <a:p>
          <a:endParaRPr lang="en-US"/>
        </a:p>
      </dgm:t>
    </dgm:pt>
    <dgm:pt modelId="{47EB2E9A-A118-4E2E-978A-98936FF49282}" type="sibTrans" cxnId="{F30E1541-4CC0-472A-A901-BE38051E1CD1}">
      <dgm:prSet/>
      <dgm:spPr/>
      <dgm:t>
        <a:bodyPr/>
        <a:lstStyle/>
        <a:p>
          <a:endParaRPr lang="en-US"/>
        </a:p>
      </dgm:t>
    </dgm:pt>
    <dgm:pt modelId="{85A074F0-4E84-4533-B9AF-FEA74750D91B}">
      <dgm:prSet/>
      <dgm:spPr/>
      <dgm:t>
        <a:bodyPr/>
        <a:lstStyle/>
        <a:p>
          <a:r>
            <a:rPr lang="en-US"/>
            <a:t>Mode</a:t>
          </a:r>
        </a:p>
      </dgm:t>
    </dgm:pt>
    <dgm:pt modelId="{B4BBEEF5-FD22-40EC-B333-2AA13DE8BF97}" type="parTrans" cxnId="{FF3C023F-45A0-4427-913A-211D1B7F2D2C}">
      <dgm:prSet/>
      <dgm:spPr/>
      <dgm:t>
        <a:bodyPr/>
        <a:lstStyle/>
        <a:p>
          <a:endParaRPr lang="en-US"/>
        </a:p>
      </dgm:t>
    </dgm:pt>
    <dgm:pt modelId="{AD14F7B8-913F-4077-9324-E12F217B6085}" type="sibTrans" cxnId="{FF3C023F-45A0-4427-913A-211D1B7F2D2C}">
      <dgm:prSet/>
      <dgm:spPr/>
      <dgm:t>
        <a:bodyPr/>
        <a:lstStyle/>
        <a:p>
          <a:endParaRPr lang="en-US"/>
        </a:p>
      </dgm:t>
    </dgm:pt>
    <dgm:pt modelId="{0A39F49B-4E12-4734-9DC3-FC70FC9BCE12}">
      <dgm:prSet/>
      <dgm:spPr/>
      <dgm:t>
        <a:bodyPr/>
        <a:lstStyle/>
        <a:p>
          <a:r>
            <a:rPr lang="en-US"/>
            <a:t>Range</a:t>
          </a:r>
        </a:p>
      </dgm:t>
    </dgm:pt>
    <dgm:pt modelId="{86100C58-D78C-41AC-9815-961A5F09BFFD}" type="parTrans" cxnId="{5C889A0D-BD72-432B-A9D3-64038AD7CCE7}">
      <dgm:prSet/>
      <dgm:spPr/>
      <dgm:t>
        <a:bodyPr/>
        <a:lstStyle/>
        <a:p>
          <a:endParaRPr lang="en-US"/>
        </a:p>
      </dgm:t>
    </dgm:pt>
    <dgm:pt modelId="{E4B018B7-9BF8-4C31-B234-41572A4A5BC9}" type="sibTrans" cxnId="{5C889A0D-BD72-432B-A9D3-64038AD7CCE7}">
      <dgm:prSet/>
      <dgm:spPr/>
      <dgm:t>
        <a:bodyPr/>
        <a:lstStyle/>
        <a:p>
          <a:endParaRPr lang="en-US"/>
        </a:p>
      </dgm:t>
    </dgm:pt>
    <dgm:pt modelId="{FD0A0FF0-ACEA-4999-9A91-60A4058870C0}">
      <dgm:prSet/>
      <dgm:spPr/>
      <dgm:t>
        <a:bodyPr/>
        <a:lstStyle/>
        <a:p>
          <a:r>
            <a:rPr lang="en-US"/>
            <a:t>Correlation</a:t>
          </a:r>
        </a:p>
      </dgm:t>
    </dgm:pt>
    <dgm:pt modelId="{0C0ABC69-E831-4C42-8DF8-89B8665A763C}" type="parTrans" cxnId="{3975CF7B-AA5E-42B3-92C4-5D55E8AD9E48}">
      <dgm:prSet/>
      <dgm:spPr/>
      <dgm:t>
        <a:bodyPr/>
        <a:lstStyle/>
        <a:p>
          <a:endParaRPr lang="en-US"/>
        </a:p>
      </dgm:t>
    </dgm:pt>
    <dgm:pt modelId="{CFF63DED-D559-4AAF-BA2F-CF9C6C05F1CA}" type="sibTrans" cxnId="{3975CF7B-AA5E-42B3-92C4-5D55E8AD9E48}">
      <dgm:prSet/>
      <dgm:spPr/>
      <dgm:t>
        <a:bodyPr/>
        <a:lstStyle/>
        <a:p>
          <a:endParaRPr lang="en-US"/>
        </a:p>
      </dgm:t>
    </dgm:pt>
    <dgm:pt modelId="{79197F14-0194-4B27-9F1B-4849EE5FA05F}">
      <dgm:prSet/>
      <dgm:spPr/>
      <dgm:t>
        <a:bodyPr/>
        <a:lstStyle/>
        <a:p>
          <a:r>
            <a:rPr lang="en-US"/>
            <a:t>Uncertainty</a:t>
          </a:r>
        </a:p>
      </dgm:t>
    </dgm:pt>
    <dgm:pt modelId="{2873A586-6526-4321-AC67-DB0D473E88E7}" type="parTrans" cxnId="{4BAAC73C-7E2C-4425-AAB4-008F49EBFCA2}">
      <dgm:prSet/>
      <dgm:spPr/>
      <dgm:t>
        <a:bodyPr/>
        <a:lstStyle/>
        <a:p>
          <a:endParaRPr lang="en-US"/>
        </a:p>
      </dgm:t>
    </dgm:pt>
    <dgm:pt modelId="{D641A0C2-C95D-4220-B01E-DBC95AC88C38}" type="sibTrans" cxnId="{4BAAC73C-7E2C-4425-AAB4-008F49EBFCA2}">
      <dgm:prSet/>
      <dgm:spPr/>
      <dgm:t>
        <a:bodyPr/>
        <a:lstStyle/>
        <a:p>
          <a:endParaRPr lang="en-US"/>
        </a:p>
      </dgm:t>
    </dgm:pt>
    <dgm:pt modelId="{76B24744-85BF-4AEA-B25D-EA98AB1A31D1}">
      <dgm:prSet/>
      <dgm:spPr/>
      <dgm:t>
        <a:bodyPr/>
        <a:lstStyle/>
        <a:p>
          <a:r>
            <a:rPr lang="en-US">
              <a:solidFill>
                <a:srgbClr val="0E3648"/>
              </a:solidFill>
            </a:rPr>
            <a:t>The average of all the values in the time series</a:t>
          </a:r>
        </a:p>
      </dgm:t>
    </dgm:pt>
    <dgm:pt modelId="{D733F097-7577-4B01-80D8-4A839C11600A}" type="parTrans" cxnId="{ABD90142-7C97-4DF3-A158-1D3F2FE04013}">
      <dgm:prSet/>
      <dgm:spPr/>
      <dgm:t>
        <a:bodyPr/>
        <a:lstStyle/>
        <a:p>
          <a:endParaRPr lang="en-US"/>
        </a:p>
      </dgm:t>
    </dgm:pt>
    <dgm:pt modelId="{4D00B0C4-874D-4F5E-B082-CD00FAE969A5}" type="sibTrans" cxnId="{ABD90142-7C97-4DF3-A158-1D3F2FE04013}">
      <dgm:prSet/>
      <dgm:spPr/>
      <dgm:t>
        <a:bodyPr/>
        <a:lstStyle/>
        <a:p>
          <a:endParaRPr lang="en-US"/>
        </a:p>
      </dgm:t>
    </dgm:pt>
    <dgm:pt modelId="{F621DFCA-552E-4B3A-8A9E-2517AE3575DB}">
      <dgm:prSet/>
      <dgm:spPr/>
      <dgm:t>
        <a:bodyPr/>
        <a:lstStyle/>
        <a:p>
          <a:r>
            <a:rPr lang="en-US">
              <a:solidFill>
                <a:srgbClr val="0E3648"/>
              </a:solidFill>
            </a:rPr>
            <a:t>The middle value of the time series</a:t>
          </a:r>
        </a:p>
      </dgm:t>
    </dgm:pt>
    <dgm:pt modelId="{0F77101F-9060-491E-83B6-B6FFB0F2DFAE}" type="parTrans" cxnId="{DE78C855-AB54-4F65-B312-44FEF95FA244}">
      <dgm:prSet/>
      <dgm:spPr/>
      <dgm:t>
        <a:bodyPr/>
        <a:lstStyle/>
        <a:p>
          <a:endParaRPr lang="en-US"/>
        </a:p>
      </dgm:t>
    </dgm:pt>
    <dgm:pt modelId="{5B80FFB3-81FA-4145-BC8F-E5E3B84D3317}" type="sibTrans" cxnId="{DE78C855-AB54-4F65-B312-44FEF95FA244}">
      <dgm:prSet/>
      <dgm:spPr/>
      <dgm:t>
        <a:bodyPr/>
        <a:lstStyle/>
        <a:p>
          <a:endParaRPr lang="en-US"/>
        </a:p>
      </dgm:t>
    </dgm:pt>
    <dgm:pt modelId="{B062948E-8061-4442-8049-DDB3C95665C6}">
      <dgm:prSet/>
      <dgm:spPr/>
      <dgm:t>
        <a:bodyPr/>
        <a:lstStyle/>
        <a:p>
          <a:r>
            <a:rPr lang="en-US">
              <a:solidFill>
                <a:srgbClr val="0E3648"/>
              </a:solidFill>
            </a:rPr>
            <a:t>The most recurrent value in the time series</a:t>
          </a:r>
        </a:p>
      </dgm:t>
    </dgm:pt>
    <dgm:pt modelId="{A5C27818-B732-4D22-AE92-98CC082806DB}" type="parTrans" cxnId="{819F2751-6F91-4AAF-8C86-933EF8D4D904}">
      <dgm:prSet/>
      <dgm:spPr/>
      <dgm:t>
        <a:bodyPr/>
        <a:lstStyle/>
        <a:p>
          <a:endParaRPr lang="en-US"/>
        </a:p>
      </dgm:t>
    </dgm:pt>
    <dgm:pt modelId="{AC4E3862-33A5-4B56-B2DB-3B71D6AD6E13}" type="sibTrans" cxnId="{819F2751-6F91-4AAF-8C86-933EF8D4D904}">
      <dgm:prSet/>
      <dgm:spPr/>
      <dgm:t>
        <a:bodyPr/>
        <a:lstStyle/>
        <a:p>
          <a:endParaRPr lang="en-US"/>
        </a:p>
      </dgm:t>
    </dgm:pt>
    <dgm:pt modelId="{5980EFE4-CA35-4C41-8A19-130260461F86}">
      <dgm:prSet/>
      <dgm:spPr/>
      <dgm:t>
        <a:bodyPr/>
        <a:lstStyle/>
        <a:p>
          <a:r>
            <a:rPr lang="en-US">
              <a:solidFill>
                <a:srgbClr val="0E3648"/>
              </a:solidFill>
            </a:rPr>
            <a:t>The extent of the time series’ maximum and minimum</a:t>
          </a:r>
        </a:p>
      </dgm:t>
    </dgm:pt>
    <dgm:pt modelId="{ECC4380F-8CF8-4890-A9A6-3F537DC49AA6}" type="parTrans" cxnId="{51799D8C-704B-466A-B8C7-E895BA1049D0}">
      <dgm:prSet/>
      <dgm:spPr/>
      <dgm:t>
        <a:bodyPr/>
        <a:lstStyle/>
        <a:p>
          <a:endParaRPr lang="en-US"/>
        </a:p>
      </dgm:t>
    </dgm:pt>
    <dgm:pt modelId="{FD502100-540F-4283-A96E-6A289EC9D176}" type="sibTrans" cxnId="{51799D8C-704B-466A-B8C7-E895BA1049D0}">
      <dgm:prSet/>
      <dgm:spPr/>
      <dgm:t>
        <a:bodyPr/>
        <a:lstStyle/>
        <a:p>
          <a:endParaRPr lang="en-US"/>
        </a:p>
      </dgm:t>
    </dgm:pt>
    <dgm:pt modelId="{00656410-EEB0-438E-BAA9-0E7E12837C4C}">
      <dgm:prSet/>
      <dgm:spPr/>
      <dgm:t>
        <a:bodyPr/>
        <a:lstStyle/>
        <a:p>
          <a:r>
            <a:rPr lang="en-US">
              <a:solidFill>
                <a:srgbClr val="0E3648"/>
              </a:solidFill>
            </a:rPr>
            <a:t>How two different time series relate to each other</a:t>
          </a:r>
        </a:p>
      </dgm:t>
    </dgm:pt>
    <dgm:pt modelId="{633D4BE0-3717-438C-BEA7-E16CFD404E86}" type="parTrans" cxnId="{CE6078D9-F647-47EA-967B-20893EDA5603}">
      <dgm:prSet/>
      <dgm:spPr/>
      <dgm:t>
        <a:bodyPr/>
        <a:lstStyle/>
        <a:p>
          <a:endParaRPr lang="en-US"/>
        </a:p>
      </dgm:t>
    </dgm:pt>
    <dgm:pt modelId="{0DD8CBE7-37EB-40E1-8E41-B6786B138A05}" type="sibTrans" cxnId="{CE6078D9-F647-47EA-967B-20893EDA5603}">
      <dgm:prSet/>
      <dgm:spPr/>
      <dgm:t>
        <a:bodyPr/>
        <a:lstStyle/>
        <a:p>
          <a:endParaRPr lang="en-US"/>
        </a:p>
      </dgm:t>
    </dgm:pt>
    <dgm:pt modelId="{22149D84-89C8-4EC1-89BB-A39D00C735C1}">
      <dgm:prSet/>
      <dgm:spPr/>
      <dgm:t>
        <a:bodyPr/>
        <a:lstStyle/>
        <a:p>
          <a:r>
            <a:rPr lang="en-US">
              <a:solidFill>
                <a:srgbClr val="0E3648"/>
              </a:solidFill>
            </a:rPr>
            <a:t>Errors or bias associated with the time series that decrease accuracy</a:t>
          </a:r>
        </a:p>
      </dgm:t>
    </dgm:pt>
    <dgm:pt modelId="{597DD480-AEB3-4112-973F-56ACC209F2A3}" type="parTrans" cxnId="{F616FC3B-4874-4E75-A391-37CC432F83AC}">
      <dgm:prSet/>
      <dgm:spPr/>
      <dgm:t>
        <a:bodyPr/>
        <a:lstStyle/>
        <a:p>
          <a:endParaRPr lang="en-US"/>
        </a:p>
      </dgm:t>
    </dgm:pt>
    <dgm:pt modelId="{689523E6-0295-4F12-B27D-B11FDD7E3289}" type="sibTrans" cxnId="{F616FC3B-4874-4E75-A391-37CC432F83AC}">
      <dgm:prSet/>
      <dgm:spPr/>
      <dgm:t>
        <a:bodyPr/>
        <a:lstStyle/>
        <a:p>
          <a:endParaRPr lang="en-US"/>
        </a:p>
      </dgm:t>
    </dgm:pt>
    <dgm:pt modelId="{DB48C858-8F9B-457A-8823-BB7FC01EB535}" type="pres">
      <dgm:prSet presAssocID="{B4FC6980-D8FD-4AEC-AF46-31060A1B9376}" presName="linear" presStyleCnt="0">
        <dgm:presLayoutVars>
          <dgm:animLvl val="lvl"/>
          <dgm:resizeHandles val="exact"/>
        </dgm:presLayoutVars>
      </dgm:prSet>
      <dgm:spPr/>
    </dgm:pt>
    <dgm:pt modelId="{38BE9160-50C4-4CBB-999B-5917316C2C9D}" type="pres">
      <dgm:prSet presAssocID="{E8FD6F42-F061-4310-9FBD-B9F0469A074D}" presName="parentText" presStyleLbl="node1" presStyleIdx="0" presStyleCnt="6">
        <dgm:presLayoutVars>
          <dgm:chMax val="0"/>
          <dgm:bulletEnabled val="1"/>
        </dgm:presLayoutVars>
      </dgm:prSet>
      <dgm:spPr/>
    </dgm:pt>
    <dgm:pt modelId="{04263390-1F22-4686-A377-C5E84C4693EC}" type="pres">
      <dgm:prSet presAssocID="{E8FD6F42-F061-4310-9FBD-B9F0469A074D}" presName="childText" presStyleLbl="revTx" presStyleIdx="0" presStyleCnt="6">
        <dgm:presLayoutVars>
          <dgm:bulletEnabled val="1"/>
        </dgm:presLayoutVars>
      </dgm:prSet>
      <dgm:spPr/>
    </dgm:pt>
    <dgm:pt modelId="{B5DB281A-BA4A-4B8E-B7BB-E78248C9B04F}" type="pres">
      <dgm:prSet presAssocID="{31F4BA35-3B1F-4326-8824-92092A4401B6}" presName="parentText" presStyleLbl="node1" presStyleIdx="1" presStyleCnt="6">
        <dgm:presLayoutVars>
          <dgm:chMax val="0"/>
          <dgm:bulletEnabled val="1"/>
        </dgm:presLayoutVars>
      </dgm:prSet>
      <dgm:spPr/>
    </dgm:pt>
    <dgm:pt modelId="{FA23AD78-B034-46FE-88E3-9B79B1B0C546}" type="pres">
      <dgm:prSet presAssocID="{31F4BA35-3B1F-4326-8824-92092A4401B6}" presName="childText" presStyleLbl="revTx" presStyleIdx="1" presStyleCnt="6">
        <dgm:presLayoutVars>
          <dgm:bulletEnabled val="1"/>
        </dgm:presLayoutVars>
      </dgm:prSet>
      <dgm:spPr/>
    </dgm:pt>
    <dgm:pt modelId="{296F6AA9-61DD-4CC9-9C2D-BBA87812DF50}" type="pres">
      <dgm:prSet presAssocID="{85A074F0-4E84-4533-B9AF-FEA74750D91B}" presName="parentText" presStyleLbl="node1" presStyleIdx="2" presStyleCnt="6">
        <dgm:presLayoutVars>
          <dgm:chMax val="0"/>
          <dgm:bulletEnabled val="1"/>
        </dgm:presLayoutVars>
      </dgm:prSet>
      <dgm:spPr/>
    </dgm:pt>
    <dgm:pt modelId="{13D4E3BA-F32B-4889-B765-FD499C764111}" type="pres">
      <dgm:prSet presAssocID="{85A074F0-4E84-4533-B9AF-FEA74750D91B}" presName="childText" presStyleLbl="revTx" presStyleIdx="2" presStyleCnt="6">
        <dgm:presLayoutVars>
          <dgm:bulletEnabled val="1"/>
        </dgm:presLayoutVars>
      </dgm:prSet>
      <dgm:spPr/>
    </dgm:pt>
    <dgm:pt modelId="{69236075-9954-4318-97CF-6D34D21583BD}" type="pres">
      <dgm:prSet presAssocID="{0A39F49B-4E12-4734-9DC3-FC70FC9BCE12}" presName="parentText" presStyleLbl="node1" presStyleIdx="3" presStyleCnt="6">
        <dgm:presLayoutVars>
          <dgm:chMax val="0"/>
          <dgm:bulletEnabled val="1"/>
        </dgm:presLayoutVars>
      </dgm:prSet>
      <dgm:spPr/>
    </dgm:pt>
    <dgm:pt modelId="{225DCCCE-E25A-4825-B69A-EDAD18BC8B3C}" type="pres">
      <dgm:prSet presAssocID="{0A39F49B-4E12-4734-9DC3-FC70FC9BCE12}" presName="childText" presStyleLbl="revTx" presStyleIdx="3" presStyleCnt="6">
        <dgm:presLayoutVars>
          <dgm:bulletEnabled val="1"/>
        </dgm:presLayoutVars>
      </dgm:prSet>
      <dgm:spPr/>
    </dgm:pt>
    <dgm:pt modelId="{86E9A09F-AFE8-4B0E-A819-9C9653DE86AE}" type="pres">
      <dgm:prSet presAssocID="{FD0A0FF0-ACEA-4999-9A91-60A4058870C0}" presName="parentText" presStyleLbl="node1" presStyleIdx="4" presStyleCnt="6">
        <dgm:presLayoutVars>
          <dgm:chMax val="0"/>
          <dgm:bulletEnabled val="1"/>
        </dgm:presLayoutVars>
      </dgm:prSet>
      <dgm:spPr/>
    </dgm:pt>
    <dgm:pt modelId="{60836E7C-D267-47FD-A88D-F40709226AE3}" type="pres">
      <dgm:prSet presAssocID="{FD0A0FF0-ACEA-4999-9A91-60A4058870C0}" presName="childText" presStyleLbl="revTx" presStyleIdx="4" presStyleCnt="6">
        <dgm:presLayoutVars>
          <dgm:bulletEnabled val="1"/>
        </dgm:presLayoutVars>
      </dgm:prSet>
      <dgm:spPr/>
    </dgm:pt>
    <dgm:pt modelId="{6CBD5BF3-6C56-4964-BDED-6C66024E0BBF}" type="pres">
      <dgm:prSet presAssocID="{79197F14-0194-4B27-9F1B-4849EE5FA05F}" presName="parentText" presStyleLbl="node1" presStyleIdx="5" presStyleCnt="6">
        <dgm:presLayoutVars>
          <dgm:chMax val="0"/>
          <dgm:bulletEnabled val="1"/>
        </dgm:presLayoutVars>
      </dgm:prSet>
      <dgm:spPr/>
    </dgm:pt>
    <dgm:pt modelId="{1E4CEA40-A6A1-4923-9DE1-48D5A714E6A7}" type="pres">
      <dgm:prSet presAssocID="{79197F14-0194-4B27-9F1B-4849EE5FA05F}" presName="childText" presStyleLbl="revTx" presStyleIdx="5" presStyleCnt="6">
        <dgm:presLayoutVars>
          <dgm:bulletEnabled val="1"/>
        </dgm:presLayoutVars>
      </dgm:prSet>
      <dgm:spPr/>
    </dgm:pt>
  </dgm:ptLst>
  <dgm:cxnLst>
    <dgm:cxn modelId="{5C889A0D-BD72-432B-A9D3-64038AD7CCE7}" srcId="{B4FC6980-D8FD-4AEC-AF46-31060A1B9376}" destId="{0A39F49B-4E12-4734-9DC3-FC70FC9BCE12}" srcOrd="3" destOrd="0" parTransId="{86100C58-D78C-41AC-9815-961A5F09BFFD}" sibTransId="{E4B018B7-9BF8-4C31-B234-41572A4A5BC9}"/>
    <dgm:cxn modelId="{F627420E-DCB7-4C31-BCA3-7D507CBA6AE4}" type="presOf" srcId="{5980EFE4-CA35-4C41-8A19-130260461F86}" destId="{225DCCCE-E25A-4825-B69A-EDAD18BC8B3C}" srcOrd="0" destOrd="0" presId="urn:microsoft.com/office/officeart/2005/8/layout/vList2"/>
    <dgm:cxn modelId="{C339D91A-545B-4B7D-893B-F1A92E0A6FAB}" type="presOf" srcId="{B4FC6980-D8FD-4AEC-AF46-31060A1B9376}" destId="{DB48C858-8F9B-457A-8823-BB7FC01EB535}" srcOrd="0" destOrd="0" presId="urn:microsoft.com/office/officeart/2005/8/layout/vList2"/>
    <dgm:cxn modelId="{F616FC3B-4874-4E75-A391-37CC432F83AC}" srcId="{79197F14-0194-4B27-9F1B-4849EE5FA05F}" destId="{22149D84-89C8-4EC1-89BB-A39D00C735C1}" srcOrd="0" destOrd="0" parTransId="{597DD480-AEB3-4112-973F-56ACC209F2A3}" sibTransId="{689523E6-0295-4F12-B27D-B11FDD7E3289}"/>
    <dgm:cxn modelId="{4BAAC73C-7E2C-4425-AAB4-008F49EBFCA2}" srcId="{B4FC6980-D8FD-4AEC-AF46-31060A1B9376}" destId="{79197F14-0194-4B27-9F1B-4849EE5FA05F}" srcOrd="5" destOrd="0" parTransId="{2873A586-6526-4321-AC67-DB0D473E88E7}" sibTransId="{D641A0C2-C95D-4220-B01E-DBC95AC88C38}"/>
    <dgm:cxn modelId="{68A7C73E-6645-421A-BCAA-27CC5AD66D52}" type="presOf" srcId="{F621DFCA-552E-4B3A-8A9E-2517AE3575DB}" destId="{FA23AD78-B034-46FE-88E3-9B79B1B0C546}" srcOrd="0" destOrd="0" presId="urn:microsoft.com/office/officeart/2005/8/layout/vList2"/>
    <dgm:cxn modelId="{FF3C023F-45A0-4427-913A-211D1B7F2D2C}" srcId="{B4FC6980-D8FD-4AEC-AF46-31060A1B9376}" destId="{85A074F0-4E84-4533-B9AF-FEA74750D91B}" srcOrd="2" destOrd="0" parTransId="{B4BBEEF5-FD22-40EC-B333-2AA13DE8BF97}" sibTransId="{AD14F7B8-913F-4077-9324-E12F217B6085}"/>
    <dgm:cxn modelId="{F30E1541-4CC0-472A-A901-BE38051E1CD1}" srcId="{B4FC6980-D8FD-4AEC-AF46-31060A1B9376}" destId="{31F4BA35-3B1F-4326-8824-92092A4401B6}" srcOrd="1" destOrd="0" parTransId="{6F33942C-FB90-462B-820F-7E3273569166}" sibTransId="{47EB2E9A-A118-4E2E-978A-98936FF49282}"/>
    <dgm:cxn modelId="{4A36E161-9690-4753-9D1F-C88CF3C7206F}" type="presOf" srcId="{85A074F0-4E84-4533-B9AF-FEA74750D91B}" destId="{296F6AA9-61DD-4CC9-9C2D-BBA87812DF50}" srcOrd="0" destOrd="0" presId="urn:microsoft.com/office/officeart/2005/8/layout/vList2"/>
    <dgm:cxn modelId="{ABD90142-7C97-4DF3-A158-1D3F2FE04013}" srcId="{E8FD6F42-F061-4310-9FBD-B9F0469A074D}" destId="{76B24744-85BF-4AEA-B25D-EA98AB1A31D1}" srcOrd="0" destOrd="0" parTransId="{D733F097-7577-4B01-80D8-4A839C11600A}" sibTransId="{4D00B0C4-874D-4F5E-B082-CD00FAE969A5}"/>
    <dgm:cxn modelId="{9EE1324C-490B-4236-9CE2-75FB92C7252D}" type="presOf" srcId="{22149D84-89C8-4EC1-89BB-A39D00C735C1}" destId="{1E4CEA40-A6A1-4923-9DE1-48D5A714E6A7}" srcOrd="0" destOrd="0" presId="urn:microsoft.com/office/officeart/2005/8/layout/vList2"/>
    <dgm:cxn modelId="{819F2751-6F91-4AAF-8C86-933EF8D4D904}" srcId="{85A074F0-4E84-4533-B9AF-FEA74750D91B}" destId="{B062948E-8061-4442-8049-DDB3C95665C6}" srcOrd="0" destOrd="0" parTransId="{A5C27818-B732-4D22-AE92-98CC082806DB}" sibTransId="{AC4E3862-33A5-4B56-B2DB-3B71D6AD6E13}"/>
    <dgm:cxn modelId="{EF155772-5931-4E43-885E-DF52F4E44906}" type="presOf" srcId="{0A39F49B-4E12-4734-9DC3-FC70FC9BCE12}" destId="{69236075-9954-4318-97CF-6D34D21583BD}" srcOrd="0" destOrd="0" presId="urn:microsoft.com/office/officeart/2005/8/layout/vList2"/>
    <dgm:cxn modelId="{DE78C855-AB54-4F65-B312-44FEF95FA244}" srcId="{31F4BA35-3B1F-4326-8824-92092A4401B6}" destId="{F621DFCA-552E-4B3A-8A9E-2517AE3575DB}" srcOrd="0" destOrd="0" parTransId="{0F77101F-9060-491E-83B6-B6FFB0F2DFAE}" sibTransId="{5B80FFB3-81FA-4145-BC8F-E5E3B84D3317}"/>
    <dgm:cxn modelId="{3975CF7B-AA5E-42B3-92C4-5D55E8AD9E48}" srcId="{B4FC6980-D8FD-4AEC-AF46-31060A1B9376}" destId="{FD0A0FF0-ACEA-4999-9A91-60A4058870C0}" srcOrd="4" destOrd="0" parTransId="{0C0ABC69-E831-4C42-8DF8-89B8665A763C}" sibTransId="{CFF63DED-D559-4AAF-BA2F-CF9C6C05F1CA}"/>
    <dgm:cxn modelId="{0256A07F-39F5-41FC-864C-5A14EF32A8CE}" type="presOf" srcId="{E8FD6F42-F061-4310-9FBD-B9F0469A074D}" destId="{38BE9160-50C4-4CBB-999B-5917316C2C9D}" srcOrd="0" destOrd="0" presId="urn:microsoft.com/office/officeart/2005/8/layout/vList2"/>
    <dgm:cxn modelId="{8476D980-D2C2-4AA4-B576-8BF65F0462DB}" type="presOf" srcId="{B062948E-8061-4442-8049-DDB3C95665C6}" destId="{13D4E3BA-F32B-4889-B765-FD499C764111}" srcOrd="0" destOrd="0" presId="urn:microsoft.com/office/officeart/2005/8/layout/vList2"/>
    <dgm:cxn modelId="{3D28A982-B467-43DD-9412-5E301DDCEB73}" type="presOf" srcId="{31F4BA35-3B1F-4326-8824-92092A4401B6}" destId="{B5DB281A-BA4A-4B8E-B7BB-E78248C9B04F}" srcOrd="0" destOrd="0" presId="urn:microsoft.com/office/officeart/2005/8/layout/vList2"/>
    <dgm:cxn modelId="{51799D8C-704B-466A-B8C7-E895BA1049D0}" srcId="{0A39F49B-4E12-4734-9DC3-FC70FC9BCE12}" destId="{5980EFE4-CA35-4C41-8A19-130260461F86}" srcOrd="0" destOrd="0" parTransId="{ECC4380F-8CF8-4890-A9A6-3F537DC49AA6}" sibTransId="{FD502100-540F-4283-A96E-6A289EC9D176}"/>
    <dgm:cxn modelId="{E221DD91-8DD8-40EA-97AC-278A02AE622A}" type="presOf" srcId="{FD0A0FF0-ACEA-4999-9A91-60A4058870C0}" destId="{86E9A09F-AFE8-4B0E-A819-9C9653DE86AE}" srcOrd="0" destOrd="0" presId="urn:microsoft.com/office/officeart/2005/8/layout/vList2"/>
    <dgm:cxn modelId="{4AE92C93-0A0E-4E64-B662-77B45E783BAE}" type="presOf" srcId="{76B24744-85BF-4AEA-B25D-EA98AB1A31D1}" destId="{04263390-1F22-4686-A377-C5E84C4693EC}" srcOrd="0" destOrd="0" presId="urn:microsoft.com/office/officeart/2005/8/layout/vList2"/>
    <dgm:cxn modelId="{E3FFA2B3-20C7-46AD-9176-802ACC3A01D9}" type="presOf" srcId="{00656410-EEB0-438E-BAA9-0E7E12837C4C}" destId="{60836E7C-D267-47FD-A88D-F40709226AE3}" srcOrd="0" destOrd="0" presId="urn:microsoft.com/office/officeart/2005/8/layout/vList2"/>
    <dgm:cxn modelId="{CE6078D9-F647-47EA-967B-20893EDA5603}" srcId="{FD0A0FF0-ACEA-4999-9A91-60A4058870C0}" destId="{00656410-EEB0-438E-BAA9-0E7E12837C4C}" srcOrd="0" destOrd="0" parTransId="{633D4BE0-3717-438C-BEA7-E16CFD404E86}" sibTransId="{0DD8CBE7-37EB-40E1-8E41-B6786B138A05}"/>
    <dgm:cxn modelId="{D378E2E2-F0EF-45FD-A2A9-8FEA00799530}" srcId="{B4FC6980-D8FD-4AEC-AF46-31060A1B9376}" destId="{E8FD6F42-F061-4310-9FBD-B9F0469A074D}" srcOrd="0" destOrd="0" parTransId="{1905B576-A807-436D-A271-06B909EF20DA}" sibTransId="{3DCD1528-4896-4504-B448-62190554DDE0}"/>
    <dgm:cxn modelId="{E457F2EF-89D5-4BB3-8933-4FFEB78F55FC}" type="presOf" srcId="{79197F14-0194-4B27-9F1B-4849EE5FA05F}" destId="{6CBD5BF3-6C56-4964-BDED-6C66024E0BBF}" srcOrd="0" destOrd="0" presId="urn:microsoft.com/office/officeart/2005/8/layout/vList2"/>
    <dgm:cxn modelId="{E2DF738E-4E1E-4366-A1E5-2016AFE0D68F}" type="presParOf" srcId="{DB48C858-8F9B-457A-8823-BB7FC01EB535}" destId="{38BE9160-50C4-4CBB-999B-5917316C2C9D}" srcOrd="0" destOrd="0" presId="urn:microsoft.com/office/officeart/2005/8/layout/vList2"/>
    <dgm:cxn modelId="{DCE71FCB-DA2C-41D1-8370-8F37A1F7774F}" type="presParOf" srcId="{DB48C858-8F9B-457A-8823-BB7FC01EB535}" destId="{04263390-1F22-4686-A377-C5E84C4693EC}" srcOrd="1" destOrd="0" presId="urn:microsoft.com/office/officeart/2005/8/layout/vList2"/>
    <dgm:cxn modelId="{48A9E815-06BA-4FF3-B015-6352BB14CC11}" type="presParOf" srcId="{DB48C858-8F9B-457A-8823-BB7FC01EB535}" destId="{B5DB281A-BA4A-4B8E-B7BB-E78248C9B04F}" srcOrd="2" destOrd="0" presId="urn:microsoft.com/office/officeart/2005/8/layout/vList2"/>
    <dgm:cxn modelId="{DA202AA1-C06E-4859-96ED-4989A6F839A0}" type="presParOf" srcId="{DB48C858-8F9B-457A-8823-BB7FC01EB535}" destId="{FA23AD78-B034-46FE-88E3-9B79B1B0C546}" srcOrd="3" destOrd="0" presId="urn:microsoft.com/office/officeart/2005/8/layout/vList2"/>
    <dgm:cxn modelId="{9BA167F5-33C2-4BE8-A714-30C3133F23E0}" type="presParOf" srcId="{DB48C858-8F9B-457A-8823-BB7FC01EB535}" destId="{296F6AA9-61DD-4CC9-9C2D-BBA87812DF50}" srcOrd="4" destOrd="0" presId="urn:microsoft.com/office/officeart/2005/8/layout/vList2"/>
    <dgm:cxn modelId="{6226B71A-D9CA-47DA-98D5-E3887C3E75D1}" type="presParOf" srcId="{DB48C858-8F9B-457A-8823-BB7FC01EB535}" destId="{13D4E3BA-F32B-4889-B765-FD499C764111}" srcOrd="5" destOrd="0" presId="urn:microsoft.com/office/officeart/2005/8/layout/vList2"/>
    <dgm:cxn modelId="{C68687CB-C382-45A1-9CF2-929F83D311F5}" type="presParOf" srcId="{DB48C858-8F9B-457A-8823-BB7FC01EB535}" destId="{69236075-9954-4318-97CF-6D34D21583BD}" srcOrd="6" destOrd="0" presId="urn:microsoft.com/office/officeart/2005/8/layout/vList2"/>
    <dgm:cxn modelId="{D2290C61-64B1-4B13-AD37-585CC12B5A5B}" type="presParOf" srcId="{DB48C858-8F9B-457A-8823-BB7FC01EB535}" destId="{225DCCCE-E25A-4825-B69A-EDAD18BC8B3C}" srcOrd="7" destOrd="0" presId="urn:microsoft.com/office/officeart/2005/8/layout/vList2"/>
    <dgm:cxn modelId="{EF6A5B40-313E-4402-9FF0-D3DBCCDC1FA4}" type="presParOf" srcId="{DB48C858-8F9B-457A-8823-BB7FC01EB535}" destId="{86E9A09F-AFE8-4B0E-A819-9C9653DE86AE}" srcOrd="8" destOrd="0" presId="urn:microsoft.com/office/officeart/2005/8/layout/vList2"/>
    <dgm:cxn modelId="{3D948C70-EE7E-4F01-A521-1FE6824BC612}" type="presParOf" srcId="{DB48C858-8F9B-457A-8823-BB7FC01EB535}" destId="{60836E7C-D267-47FD-A88D-F40709226AE3}" srcOrd="9" destOrd="0" presId="urn:microsoft.com/office/officeart/2005/8/layout/vList2"/>
    <dgm:cxn modelId="{23EAA920-CB46-487E-9D33-C7FF4F6EB8CF}" type="presParOf" srcId="{DB48C858-8F9B-457A-8823-BB7FC01EB535}" destId="{6CBD5BF3-6C56-4964-BDED-6C66024E0BBF}" srcOrd="10" destOrd="0" presId="urn:microsoft.com/office/officeart/2005/8/layout/vList2"/>
    <dgm:cxn modelId="{0F2CF7BA-CE8A-442E-8DC9-83053F090026}" type="presParOf" srcId="{DB48C858-8F9B-457A-8823-BB7FC01EB535}" destId="{1E4CEA40-A6A1-4923-9DE1-48D5A714E6A7}"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CB3C20-33A6-4627-A547-DB590CFEDFAC}" type="doc">
      <dgm:prSet loTypeId="urn:microsoft.com/office/officeart/2008/layout/LinedList" loCatId="list" qsTypeId="urn:microsoft.com/office/officeart/2005/8/quickstyle/simple4" qsCatId="simple" csTypeId="urn:microsoft.com/office/officeart/2005/8/colors/accent5_2" csCatId="accent5"/>
      <dgm:spPr/>
      <dgm:t>
        <a:bodyPr/>
        <a:lstStyle/>
        <a:p>
          <a:endParaRPr lang="en-US"/>
        </a:p>
      </dgm:t>
    </dgm:pt>
    <dgm:pt modelId="{7D05AC0C-7BBB-40F5-AD67-C8B32FA3206D}">
      <dgm:prSet/>
      <dgm:spPr/>
      <dgm:t>
        <a:bodyPr/>
        <a:lstStyle/>
        <a:p>
          <a:r>
            <a:rPr lang="en-US"/>
            <a:t>An AHRS is a 9DOF IMU equipped with a triad of accelerometers, gyroscopes, and magnetometers in all three axes</a:t>
          </a:r>
        </a:p>
      </dgm:t>
    </dgm:pt>
    <dgm:pt modelId="{13BE4099-F166-4196-B0EA-F69A4084524B}" type="parTrans" cxnId="{4F3F8A0A-3BCE-4CF7-A909-7B27A43B7654}">
      <dgm:prSet/>
      <dgm:spPr/>
      <dgm:t>
        <a:bodyPr/>
        <a:lstStyle/>
        <a:p>
          <a:endParaRPr lang="en-US"/>
        </a:p>
      </dgm:t>
    </dgm:pt>
    <dgm:pt modelId="{7870210C-B864-4C44-B872-F7ACBE0D5B76}" type="sibTrans" cxnId="{4F3F8A0A-3BCE-4CF7-A909-7B27A43B7654}">
      <dgm:prSet/>
      <dgm:spPr/>
      <dgm:t>
        <a:bodyPr/>
        <a:lstStyle/>
        <a:p>
          <a:endParaRPr lang="en-US"/>
        </a:p>
      </dgm:t>
    </dgm:pt>
    <dgm:pt modelId="{80C2E6B7-7EF4-4953-A1BD-06179EAEBFF4}">
      <dgm:prSet/>
      <dgm:spPr/>
      <dgm:t>
        <a:bodyPr/>
        <a:lstStyle/>
        <a:p>
          <a:r>
            <a:rPr lang="en-US"/>
            <a:t>Sensor data are fused together to estimate a body’s inertial orientation in 3D space</a:t>
          </a:r>
        </a:p>
      </dgm:t>
    </dgm:pt>
    <dgm:pt modelId="{A9D03723-B91F-424A-AA2B-90438C3AF8B1}" type="parTrans" cxnId="{D640CCBB-0573-4E8C-9B4E-CEA85BE24C20}">
      <dgm:prSet/>
      <dgm:spPr/>
      <dgm:t>
        <a:bodyPr/>
        <a:lstStyle/>
        <a:p>
          <a:endParaRPr lang="en-US"/>
        </a:p>
      </dgm:t>
    </dgm:pt>
    <dgm:pt modelId="{AD43F699-D584-4DD1-A3B8-2CF96E9CE3C3}" type="sibTrans" cxnId="{D640CCBB-0573-4E8C-9B4E-CEA85BE24C20}">
      <dgm:prSet/>
      <dgm:spPr/>
      <dgm:t>
        <a:bodyPr/>
        <a:lstStyle/>
        <a:p>
          <a:endParaRPr lang="en-US"/>
        </a:p>
      </dgm:t>
    </dgm:pt>
    <dgm:pt modelId="{5E570AAE-7DB5-4C3C-B47E-B7E6972A966A}" type="pres">
      <dgm:prSet presAssocID="{E0CB3C20-33A6-4627-A547-DB590CFEDFAC}" presName="vert0" presStyleCnt="0">
        <dgm:presLayoutVars>
          <dgm:dir/>
          <dgm:animOne val="branch"/>
          <dgm:animLvl val="lvl"/>
        </dgm:presLayoutVars>
      </dgm:prSet>
      <dgm:spPr/>
    </dgm:pt>
    <dgm:pt modelId="{C8ADB4D0-8ADB-45E2-AE2F-BAA6DF28865E}" type="pres">
      <dgm:prSet presAssocID="{7D05AC0C-7BBB-40F5-AD67-C8B32FA3206D}" presName="thickLine" presStyleLbl="alignNode1" presStyleIdx="0" presStyleCnt="2"/>
      <dgm:spPr/>
    </dgm:pt>
    <dgm:pt modelId="{E00393BC-9E87-4609-9C5A-00B5AABB0065}" type="pres">
      <dgm:prSet presAssocID="{7D05AC0C-7BBB-40F5-AD67-C8B32FA3206D}" presName="horz1" presStyleCnt="0"/>
      <dgm:spPr/>
    </dgm:pt>
    <dgm:pt modelId="{1BEDF0CF-71CC-42DB-A045-3462B3F3BA23}" type="pres">
      <dgm:prSet presAssocID="{7D05AC0C-7BBB-40F5-AD67-C8B32FA3206D}" presName="tx1" presStyleLbl="revTx" presStyleIdx="0" presStyleCnt="2"/>
      <dgm:spPr/>
    </dgm:pt>
    <dgm:pt modelId="{89B714F7-DCB1-4974-9678-149A6A5EF0B0}" type="pres">
      <dgm:prSet presAssocID="{7D05AC0C-7BBB-40F5-AD67-C8B32FA3206D}" presName="vert1" presStyleCnt="0"/>
      <dgm:spPr/>
    </dgm:pt>
    <dgm:pt modelId="{C076ABD1-B929-4138-AABA-234F2DAE3592}" type="pres">
      <dgm:prSet presAssocID="{80C2E6B7-7EF4-4953-A1BD-06179EAEBFF4}" presName="thickLine" presStyleLbl="alignNode1" presStyleIdx="1" presStyleCnt="2"/>
      <dgm:spPr/>
    </dgm:pt>
    <dgm:pt modelId="{AACAAA9E-6B11-4DDC-9B92-C95B55AC1A67}" type="pres">
      <dgm:prSet presAssocID="{80C2E6B7-7EF4-4953-A1BD-06179EAEBFF4}" presName="horz1" presStyleCnt="0"/>
      <dgm:spPr/>
    </dgm:pt>
    <dgm:pt modelId="{D979690C-C3D0-426D-8C82-975F449400B6}" type="pres">
      <dgm:prSet presAssocID="{80C2E6B7-7EF4-4953-A1BD-06179EAEBFF4}" presName="tx1" presStyleLbl="revTx" presStyleIdx="1" presStyleCnt="2"/>
      <dgm:spPr/>
    </dgm:pt>
    <dgm:pt modelId="{1DE29C06-16A4-4147-B1ED-060C8505C95C}" type="pres">
      <dgm:prSet presAssocID="{80C2E6B7-7EF4-4953-A1BD-06179EAEBFF4}" presName="vert1" presStyleCnt="0"/>
      <dgm:spPr/>
    </dgm:pt>
  </dgm:ptLst>
  <dgm:cxnLst>
    <dgm:cxn modelId="{4F3F8A0A-3BCE-4CF7-A909-7B27A43B7654}" srcId="{E0CB3C20-33A6-4627-A547-DB590CFEDFAC}" destId="{7D05AC0C-7BBB-40F5-AD67-C8B32FA3206D}" srcOrd="0" destOrd="0" parTransId="{13BE4099-F166-4196-B0EA-F69A4084524B}" sibTransId="{7870210C-B864-4C44-B872-F7ACBE0D5B76}"/>
    <dgm:cxn modelId="{57648517-B4A8-440F-AE72-E89F06EA42C0}" type="presOf" srcId="{E0CB3C20-33A6-4627-A547-DB590CFEDFAC}" destId="{5E570AAE-7DB5-4C3C-B47E-B7E6972A966A}" srcOrd="0" destOrd="0" presId="urn:microsoft.com/office/officeart/2008/layout/LinedList"/>
    <dgm:cxn modelId="{922D4E56-D433-4D2E-821C-0B81756F6EE1}" type="presOf" srcId="{7D05AC0C-7BBB-40F5-AD67-C8B32FA3206D}" destId="{1BEDF0CF-71CC-42DB-A045-3462B3F3BA23}" srcOrd="0" destOrd="0" presId="urn:microsoft.com/office/officeart/2008/layout/LinedList"/>
    <dgm:cxn modelId="{3B4C47A0-6B80-428C-AD16-15C25D669BB6}" type="presOf" srcId="{80C2E6B7-7EF4-4953-A1BD-06179EAEBFF4}" destId="{D979690C-C3D0-426D-8C82-975F449400B6}" srcOrd="0" destOrd="0" presId="urn:microsoft.com/office/officeart/2008/layout/LinedList"/>
    <dgm:cxn modelId="{D640CCBB-0573-4E8C-9B4E-CEA85BE24C20}" srcId="{E0CB3C20-33A6-4627-A547-DB590CFEDFAC}" destId="{80C2E6B7-7EF4-4953-A1BD-06179EAEBFF4}" srcOrd="1" destOrd="0" parTransId="{A9D03723-B91F-424A-AA2B-90438C3AF8B1}" sibTransId="{AD43F699-D584-4DD1-A3B8-2CF96E9CE3C3}"/>
    <dgm:cxn modelId="{AA78E839-4CB4-4E18-9320-77406F4BEA9D}" type="presParOf" srcId="{5E570AAE-7DB5-4C3C-B47E-B7E6972A966A}" destId="{C8ADB4D0-8ADB-45E2-AE2F-BAA6DF28865E}" srcOrd="0" destOrd="0" presId="urn:microsoft.com/office/officeart/2008/layout/LinedList"/>
    <dgm:cxn modelId="{09FB5709-FB0C-4538-9BC3-FD5C0B8DE575}" type="presParOf" srcId="{5E570AAE-7DB5-4C3C-B47E-B7E6972A966A}" destId="{E00393BC-9E87-4609-9C5A-00B5AABB0065}" srcOrd="1" destOrd="0" presId="urn:microsoft.com/office/officeart/2008/layout/LinedList"/>
    <dgm:cxn modelId="{A788C6AB-FD74-42B5-963D-B28E63A7F665}" type="presParOf" srcId="{E00393BC-9E87-4609-9C5A-00B5AABB0065}" destId="{1BEDF0CF-71CC-42DB-A045-3462B3F3BA23}" srcOrd="0" destOrd="0" presId="urn:microsoft.com/office/officeart/2008/layout/LinedList"/>
    <dgm:cxn modelId="{5A58590F-84D6-488A-BBE9-1C66FBE9AC45}" type="presParOf" srcId="{E00393BC-9E87-4609-9C5A-00B5AABB0065}" destId="{89B714F7-DCB1-4974-9678-149A6A5EF0B0}" srcOrd="1" destOrd="0" presId="urn:microsoft.com/office/officeart/2008/layout/LinedList"/>
    <dgm:cxn modelId="{1E4B114D-7912-4CBF-A25D-38E3D9A2C867}" type="presParOf" srcId="{5E570AAE-7DB5-4C3C-B47E-B7E6972A966A}" destId="{C076ABD1-B929-4138-AABA-234F2DAE3592}" srcOrd="2" destOrd="0" presId="urn:microsoft.com/office/officeart/2008/layout/LinedList"/>
    <dgm:cxn modelId="{B4DE779E-E612-474D-BF2A-913F055E44A3}" type="presParOf" srcId="{5E570AAE-7DB5-4C3C-B47E-B7E6972A966A}" destId="{AACAAA9E-6B11-4DDC-9B92-C95B55AC1A67}" srcOrd="3" destOrd="0" presId="urn:microsoft.com/office/officeart/2008/layout/LinedList"/>
    <dgm:cxn modelId="{18A5AA87-1C04-427F-9955-A1E382EB2583}" type="presParOf" srcId="{AACAAA9E-6B11-4DDC-9B92-C95B55AC1A67}" destId="{D979690C-C3D0-426D-8C82-975F449400B6}" srcOrd="0" destOrd="0" presId="urn:microsoft.com/office/officeart/2008/layout/LinedList"/>
    <dgm:cxn modelId="{535523CC-30BD-4899-9F72-592BC3F1F4B2}" type="presParOf" srcId="{AACAAA9E-6B11-4DDC-9B92-C95B55AC1A67}" destId="{1DE29C06-16A4-4147-B1ED-060C8505C95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8D383-C8AB-4B01-BCF2-E35C79A6082F}">
      <dsp:nvSpPr>
        <dsp:cNvPr id="0" name=""/>
        <dsp:cNvSpPr/>
      </dsp:nvSpPr>
      <dsp:spPr>
        <a:xfrm>
          <a:off x="609599" y="0"/>
          <a:ext cx="6908800" cy="392303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85503A-B563-4909-8242-8BBE2654A4B5}">
      <dsp:nvSpPr>
        <dsp:cNvPr id="0" name=""/>
        <dsp:cNvSpPr/>
      </dsp:nvSpPr>
      <dsp:spPr>
        <a:xfrm>
          <a:off x="1661" y="1176910"/>
          <a:ext cx="1536352" cy="156921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solidFill>
                <a:srgbClr val="0E3648"/>
              </a:solidFill>
            </a:rPr>
            <a:t>Consumer</a:t>
          </a:r>
        </a:p>
        <a:p>
          <a:pPr marL="0" lvl="0" indent="0" algn="ctr" defTabSz="755650">
            <a:lnSpc>
              <a:spcPct val="90000"/>
            </a:lnSpc>
            <a:spcBef>
              <a:spcPct val="0"/>
            </a:spcBef>
            <a:spcAft>
              <a:spcPct val="35000"/>
            </a:spcAft>
            <a:buNone/>
          </a:pPr>
          <a:r>
            <a:rPr lang="en-US" sz="1600" kern="1200">
              <a:solidFill>
                <a:srgbClr val="0E3648"/>
              </a:solidFill>
            </a:rPr>
            <a:t>(Cell phones)</a:t>
          </a:r>
          <a:endParaRPr lang="en-US" sz="1700" kern="1200">
            <a:solidFill>
              <a:srgbClr val="0E3648"/>
            </a:solidFill>
          </a:endParaRPr>
        </a:p>
      </dsp:txBody>
      <dsp:txXfrm>
        <a:off x="76660" y="1251909"/>
        <a:ext cx="1386354" cy="1419215"/>
      </dsp:txXfrm>
    </dsp:sp>
    <dsp:sp modelId="{4234F234-DAF4-4A5E-BF6F-661E7181BFC8}">
      <dsp:nvSpPr>
        <dsp:cNvPr id="0" name=""/>
        <dsp:cNvSpPr/>
      </dsp:nvSpPr>
      <dsp:spPr>
        <a:xfrm>
          <a:off x="1648742" y="1176910"/>
          <a:ext cx="1536352" cy="156921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0E3648"/>
              </a:solidFill>
            </a:rPr>
            <a:t>Automotive</a:t>
          </a:r>
        </a:p>
        <a:p>
          <a:pPr marL="0" lvl="0" indent="0" algn="ctr" defTabSz="800100">
            <a:lnSpc>
              <a:spcPct val="90000"/>
            </a:lnSpc>
            <a:spcBef>
              <a:spcPct val="0"/>
            </a:spcBef>
            <a:spcAft>
              <a:spcPct val="35000"/>
            </a:spcAft>
            <a:buNone/>
          </a:pPr>
          <a:r>
            <a:rPr lang="en-US" sz="1600" kern="1200">
              <a:solidFill>
                <a:srgbClr val="0E3648"/>
              </a:solidFill>
            </a:rPr>
            <a:t>(Self-driving)</a:t>
          </a:r>
        </a:p>
      </dsp:txBody>
      <dsp:txXfrm>
        <a:off x="1723741" y="1251909"/>
        <a:ext cx="1386354" cy="1419215"/>
      </dsp:txXfrm>
    </dsp:sp>
    <dsp:sp modelId="{493E95E1-B1B7-431D-BB5A-F1E35D180E2E}">
      <dsp:nvSpPr>
        <dsp:cNvPr id="0" name=""/>
        <dsp:cNvSpPr/>
      </dsp:nvSpPr>
      <dsp:spPr>
        <a:xfrm>
          <a:off x="3295823" y="1176910"/>
          <a:ext cx="1536352" cy="156921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Industrial</a:t>
          </a:r>
        </a:p>
        <a:p>
          <a:pPr marL="0" lvl="0" indent="0" algn="ctr" defTabSz="755650">
            <a:lnSpc>
              <a:spcPct val="90000"/>
            </a:lnSpc>
            <a:spcBef>
              <a:spcPct val="0"/>
            </a:spcBef>
            <a:spcAft>
              <a:spcPct val="35000"/>
            </a:spcAft>
            <a:buNone/>
          </a:pPr>
          <a:r>
            <a:rPr lang="en-US" sz="1600" kern="1200"/>
            <a:t>(Research)</a:t>
          </a:r>
          <a:endParaRPr lang="en-US" sz="1700" kern="1200"/>
        </a:p>
      </dsp:txBody>
      <dsp:txXfrm>
        <a:off x="3370822" y="1251909"/>
        <a:ext cx="1386354" cy="1419215"/>
      </dsp:txXfrm>
    </dsp:sp>
    <dsp:sp modelId="{92C25CB3-5C52-428A-8C54-E82F7B5951CE}">
      <dsp:nvSpPr>
        <dsp:cNvPr id="0" name=""/>
        <dsp:cNvSpPr/>
      </dsp:nvSpPr>
      <dsp:spPr>
        <a:xfrm>
          <a:off x="4942904" y="1176910"/>
          <a:ext cx="1536352" cy="156921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solidFill>
                <a:srgbClr val="0E3648"/>
              </a:solidFill>
            </a:rPr>
            <a:t>Military</a:t>
          </a:r>
        </a:p>
        <a:p>
          <a:pPr marL="0" lvl="0" indent="0" algn="ctr" defTabSz="755650">
            <a:lnSpc>
              <a:spcPct val="90000"/>
            </a:lnSpc>
            <a:spcBef>
              <a:spcPct val="0"/>
            </a:spcBef>
            <a:spcAft>
              <a:spcPct val="35000"/>
            </a:spcAft>
            <a:buNone/>
          </a:pPr>
          <a:r>
            <a:rPr lang="en-US" sz="1600" kern="1200">
              <a:solidFill>
                <a:srgbClr val="0E3648"/>
              </a:solidFill>
            </a:rPr>
            <a:t>(Missiles, aircraft)</a:t>
          </a:r>
          <a:endParaRPr lang="en-US" sz="1700" kern="1200">
            <a:solidFill>
              <a:srgbClr val="0E3648"/>
            </a:solidFill>
          </a:endParaRPr>
        </a:p>
      </dsp:txBody>
      <dsp:txXfrm>
        <a:off x="5017903" y="1251909"/>
        <a:ext cx="1386354" cy="1419215"/>
      </dsp:txXfrm>
    </dsp:sp>
    <dsp:sp modelId="{C4333ED9-3A32-4FF4-A446-FB8F61250B36}">
      <dsp:nvSpPr>
        <dsp:cNvPr id="0" name=""/>
        <dsp:cNvSpPr/>
      </dsp:nvSpPr>
      <dsp:spPr>
        <a:xfrm>
          <a:off x="6589985" y="1176910"/>
          <a:ext cx="1536352" cy="156921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0E3648"/>
              </a:solidFill>
            </a:rPr>
            <a:t>Navigational</a:t>
          </a:r>
        </a:p>
        <a:p>
          <a:pPr marL="0" lvl="0" indent="0" algn="ctr" defTabSz="711200">
            <a:lnSpc>
              <a:spcPct val="90000"/>
            </a:lnSpc>
            <a:spcBef>
              <a:spcPct val="0"/>
            </a:spcBef>
            <a:spcAft>
              <a:spcPct val="35000"/>
            </a:spcAft>
            <a:buNone/>
          </a:pPr>
          <a:r>
            <a:rPr lang="en-US" sz="1600" kern="1200">
              <a:solidFill>
                <a:srgbClr val="0E3648"/>
              </a:solidFill>
            </a:rPr>
            <a:t>(Submarines)</a:t>
          </a:r>
        </a:p>
      </dsp:txBody>
      <dsp:txXfrm>
        <a:off x="6664984" y="1251909"/>
        <a:ext cx="1386354" cy="1419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0F14D0-C970-418D-AF8B-298A75DAC92C}">
      <dsp:nvSpPr>
        <dsp:cNvPr id="0" name=""/>
        <dsp:cNvSpPr/>
      </dsp:nvSpPr>
      <dsp:spPr>
        <a:xfrm>
          <a:off x="1388" y="1262740"/>
          <a:ext cx="1808241" cy="1808241"/>
        </a:xfrm>
        <a:prstGeom prst="roundRect">
          <a:avLst>
            <a:gd name="adj" fmla="val 10000"/>
          </a:avLst>
        </a:prstGeom>
        <a:blipFill rotWithShape="1">
          <a:blip xmlns:r="http://schemas.openxmlformats.org/officeDocument/2006/relationships" r:embed="rId1"/>
          <a:srcRect/>
          <a:stretch>
            <a:fillRect l="-29000" r="-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BE974-1EB1-42D4-98F8-DB3422DA50D2}">
      <dsp:nvSpPr>
        <dsp:cNvPr id="0" name=""/>
        <dsp:cNvSpPr/>
      </dsp:nvSpPr>
      <dsp:spPr>
        <a:xfrm>
          <a:off x="295753" y="2347685"/>
          <a:ext cx="1808241" cy="180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1. Take measurements in different orientations</a:t>
          </a:r>
        </a:p>
        <a:p>
          <a:pPr marL="57150" lvl="1" indent="-57150" algn="l" defTabSz="488950">
            <a:lnSpc>
              <a:spcPct val="90000"/>
            </a:lnSpc>
            <a:spcBef>
              <a:spcPct val="0"/>
            </a:spcBef>
            <a:spcAft>
              <a:spcPct val="15000"/>
            </a:spcAft>
            <a:buChar char="•"/>
          </a:pPr>
          <a:r>
            <a:rPr lang="en-US" sz="1100" kern="1200"/>
            <a:t>Pitch up, pitch down, roll left, roll right, etc.</a:t>
          </a:r>
        </a:p>
      </dsp:txBody>
      <dsp:txXfrm>
        <a:off x="348715" y="2400647"/>
        <a:ext cx="1702317" cy="1702317"/>
      </dsp:txXfrm>
    </dsp:sp>
    <dsp:sp modelId="{23101684-427A-40FC-99B3-F84525F7E986}">
      <dsp:nvSpPr>
        <dsp:cNvPr id="0" name=""/>
        <dsp:cNvSpPr/>
      </dsp:nvSpPr>
      <dsp:spPr>
        <a:xfrm>
          <a:off x="2157937" y="1949613"/>
          <a:ext cx="348307"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57937" y="2036512"/>
        <a:ext cx="243815" cy="260697"/>
      </dsp:txXfrm>
    </dsp:sp>
    <dsp:sp modelId="{3C75BFBD-E308-4F4B-95AD-1371EE0F123C}">
      <dsp:nvSpPr>
        <dsp:cNvPr id="0" name=""/>
        <dsp:cNvSpPr/>
      </dsp:nvSpPr>
      <dsp:spPr>
        <a:xfrm>
          <a:off x="2804793" y="1262740"/>
          <a:ext cx="1808241" cy="180824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350FB3-52EB-4F9E-93B5-760FF020B5BD}">
      <dsp:nvSpPr>
        <dsp:cNvPr id="0" name=""/>
        <dsp:cNvSpPr/>
      </dsp:nvSpPr>
      <dsp:spPr>
        <a:xfrm>
          <a:off x="3099158" y="2347685"/>
          <a:ext cx="1808241" cy="180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2. Record accelerations in a data file</a:t>
          </a:r>
        </a:p>
        <a:p>
          <a:pPr marL="57150" lvl="1" indent="-57150" algn="l" defTabSz="488950">
            <a:lnSpc>
              <a:spcPct val="90000"/>
            </a:lnSpc>
            <a:spcBef>
              <a:spcPct val="0"/>
            </a:spcBef>
            <a:spcAft>
              <a:spcPct val="15000"/>
            </a:spcAft>
            <a:buChar char="•"/>
          </a:pPr>
          <a:r>
            <a:rPr lang="en-US" sz="1100" kern="1200"/>
            <a:t>Tab- or comma-delimited</a:t>
          </a:r>
        </a:p>
      </dsp:txBody>
      <dsp:txXfrm>
        <a:off x="3152120" y="2400647"/>
        <a:ext cx="1702317" cy="1702317"/>
      </dsp:txXfrm>
    </dsp:sp>
    <dsp:sp modelId="{DA3DAC06-43F1-4D35-82BF-8724D363005E}">
      <dsp:nvSpPr>
        <dsp:cNvPr id="0" name=""/>
        <dsp:cNvSpPr/>
      </dsp:nvSpPr>
      <dsp:spPr>
        <a:xfrm>
          <a:off x="4961342" y="1949613"/>
          <a:ext cx="348307"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961342" y="2036512"/>
        <a:ext cx="243815" cy="260697"/>
      </dsp:txXfrm>
    </dsp:sp>
    <dsp:sp modelId="{346FDBAC-595A-4DC0-8397-F8E5F8D50B4C}">
      <dsp:nvSpPr>
        <dsp:cNvPr id="0" name=""/>
        <dsp:cNvSpPr/>
      </dsp:nvSpPr>
      <dsp:spPr>
        <a:xfrm>
          <a:off x="5608198" y="1262740"/>
          <a:ext cx="1808241" cy="1808241"/>
        </a:xfrm>
        <a:prstGeom prst="roundRect">
          <a:avLst>
            <a:gd name="adj" fmla="val 10000"/>
          </a:avLst>
        </a:prstGeom>
        <a:blipFill rotWithShape="1">
          <a:blip xmlns:r="http://schemas.openxmlformats.org/officeDocument/2006/relationships" r:embed="rId3"/>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5A3221-135A-403B-9BDF-66D00C6F2960}">
      <dsp:nvSpPr>
        <dsp:cNvPr id="0" name=""/>
        <dsp:cNvSpPr/>
      </dsp:nvSpPr>
      <dsp:spPr>
        <a:xfrm>
          <a:off x="5902563" y="2347685"/>
          <a:ext cx="1808241" cy="180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3. Use a software program to fit the data to an ellipsoid</a:t>
          </a:r>
        </a:p>
        <a:p>
          <a:pPr marL="57150" lvl="1" indent="-57150" algn="l" defTabSz="488950">
            <a:lnSpc>
              <a:spcPct val="90000"/>
            </a:lnSpc>
            <a:spcBef>
              <a:spcPct val="0"/>
            </a:spcBef>
            <a:spcAft>
              <a:spcPct val="15000"/>
            </a:spcAft>
            <a:buChar char="•"/>
          </a:pPr>
          <a:r>
            <a:rPr lang="en-US" sz="1100" kern="1200"/>
            <a:t>The ellipsoid should be centered about the origin (XY) or 1g (Z)</a:t>
          </a:r>
        </a:p>
        <a:p>
          <a:pPr marL="57150" lvl="1" indent="-57150" algn="l" defTabSz="488950">
            <a:lnSpc>
              <a:spcPct val="90000"/>
            </a:lnSpc>
            <a:spcBef>
              <a:spcPct val="0"/>
            </a:spcBef>
            <a:spcAft>
              <a:spcPct val="15000"/>
            </a:spcAft>
            <a:buChar char="•"/>
          </a:pPr>
          <a:r>
            <a:rPr lang="en-US" sz="1100" kern="1200"/>
            <a:t>Apply biases and offsets to accelerometer and recollect the data</a:t>
          </a:r>
        </a:p>
      </dsp:txBody>
      <dsp:txXfrm>
        <a:off x="5955525" y="2400647"/>
        <a:ext cx="1702317" cy="1702317"/>
      </dsp:txXfrm>
    </dsp:sp>
    <dsp:sp modelId="{15387809-4ADC-47EE-BBAA-9A8778024854}">
      <dsp:nvSpPr>
        <dsp:cNvPr id="0" name=""/>
        <dsp:cNvSpPr/>
      </dsp:nvSpPr>
      <dsp:spPr>
        <a:xfrm>
          <a:off x="7764747" y="1949613"/>
          <a:ext cx="348307"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764747" y="2036512"/>
        <a:ext cx="243815" cy="260697"/>
      </dsp:txXfrm>
    </dsp:sp>
    <dsp:sp modelId="{6EC8588B-E81E-4520-8A7B-F76EF911E97E}">
      <dsp:nvSpPr>
        <dsp:cNvPr id="0" name=""/>
        <dsp:cNvSpPr/>
      </dsp:nvSpPr>
      <dsp:spPr>
        <a:xfrm>
          <a:off x="8411603" y="1262740"/>
          <a:ext cx="1808241" cy="1808241"/>
        </a:xfrm>
        <a:prstGeom prst="roundRect">
          <a:avLst>
            <a:gd name="adj" fmla="val 10000"/>
          </a:avLst>
        </a:prstGeom>
        <a:blipFill rotWithShape="1">
          <a:blip xmlns:r="http://schemas.openxmlformats.org/officeDocument/2006/relationships" r:embed="rId4"/>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5EDC88-0B8F-4F97-A9F5-834F08BF8EEF}">
      <dsp:nvSpPr>
        <dsp:cNvPr id="0" name=""/>
        <dsp:cNvSpPr/>
      </dsp:nvSpPr>
      <dsp:spPr>
        <a:xfrm>
          <a:off x="8705968" y="2347685"/>
          <a:ext cx="1808241" cy="18082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4. Visualize the results</a:t>
          </a:r>
        </a:p>
        <a:p>
          <a:pPr marL="57150" lvl="1" indent="-57150" algn="l" defTabSz="488950">
            <a:lnSpc>
              <a:spcPct val="90000"/>
            </a:lnSpc>
            <a:spcBef>
              <a:spcPct val="0"/>
            </a:spcBef>
            <a:spcAft>
              <a:spcPct val="15000"/>
            </a:spcAft>
            <a:buChar char="•"/>
          </a:pPr>
          <a:r>
            <a:rPr lang="en-US" sz="1100" kern="1200"/>
            <a:t>The calibrated ellipsoid should be roughly spherical</a:t>
          </a:r>
        </a:p>
      </dsp:txBody>
      <dsp:txXfrm>
        <a:off x="8758930" y="2400647"/>
        <a:ext cx="1702317" cy="1702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557E0-4BDA-4BA1-AE50-5606FEE23F53}">
      <dsp:nvSpPr>
        <dsp:cNvPr id="0" name=""/>
        <dsp:cNvSpPr/>
      </dsp:nvSpPr>
      <dsp:spPr>
        <a:xfrm>
          <a:off x="790441" y="1184029"/>
          <a:ext cx="838687" cy="838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5DFBC8-7A24-4A64-B5F8-366F9DB37EFE}">
      <dsp:nvSpPr>
        <dsp:cNvPr id="0" name=""/>
        <dsp:cNvSpPr/>
      </dsp:nvSpPr>
      <dsp:spPr>
        <a:xfrm>
          <a:off x="8021" y="2119503"/>
          <a:ext cx="2396249" cy="393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Temperature compensation</a:t>
          </a:r>
        </a:p>
      </dsp:txBody>
      <dsp:txXfrm>
        <a:off x="8021" y="2119503"/>
        <a:ext cx="2396249" cy="393134"/>
      </dsp:txXfrm>
    </dsp:sp>
    <dsp:sp modelId="{25CF3FFE-06B7-49E9-9579-5887018D945A}">
      <dsp:nvSpPr>
        <dsp:cNvPr id="0" name=""/>
        <dsp:cNvSpPr/>
      </dsp:nvSpPr>
      <dsp:spPr>
        <a:xfrm>
          <a:off x="8021" y="2551800"/>
          <a:ext cx="2396249" cy="60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Use an algorithm to correct the gyroscope sensitivity based on temperature</a:t>
          </a:r>
        </a:p>
      </dsp:txBody>
      <dsp:txXfrm>
        <a:off x="8021" y="2551800"/>
        <a:ext cx="2396249" cy="602919"/>
      </dsp:txXfrm>
    </dsp:sp>
    <dsp:sp modelId="{956426AA-F7A6-4940-8CC1-ED589C002696}">
      <dsp:nvSpPr>
        <dsp:cNvPr id="0" name=""/>
        <dsp:cNvSpPr/>
      </dsp:nvSpPr>
      <dsp:spPr>
        <a:xfrm>
          <a:off x="3606035" y="1184029"/>
          <a:ext cx="838687" cy="838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EDCB82-9045-49AB-8A85-11EA84FAA71C}">
      <dsp:nvSpPr>
        <dsp:cNvPr id="0" name=""/>
        <dsp:cNvSpPr/>
      </dsp:nvSpPr>
      <dsp:spPr>
        <a:xfrm>
          <a:off x="2823615" y="2119503"/>
          <a:ext cx="2396249" cy="393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Bias correction</a:t>
          </a:r>
        </a:p>
      </dsp:txBody>
      <dsp:txXfrm>
        <a:off x="2823615" y="2119503"/>
        <a:ext cx="2396249" cy="393134"/>
      </dsp:txXfrm>
    </dsp:sp>
    <dsp:sp modelId="{4142A241-4181-4263-AA56-7AB530FAE6CD}">
      <dsp:nvSpPr>
        <dsp:cNvPr id="0" name=""/>
        <dsp:cNvSpPr/>
      </dsp:nvSpPr>
      <dsp:spPr>
        <a:xfrm>
          <a:off x="2823615" y="2551800"/>
          <a:ext cx="2396249" cy="60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Measure the gyroscope outputs in the steady state condition and subtract this offset from the readings</a:t>
          </a:r>
        </a:p>
      </dsp:txBody>
      <dsp:txXfrm>
        <a:off x="2823615" y="2551800"/>
        <a:ext cx="2396249" cy="602919"/>
      </dsp:txXfrm>
    </dsp:sp>
    <dsp:sp modelId="{A7F7AD5A-C494-4BB5-A12F-27772A0DB8F8}">
      <dsp:nvSpPr>
        <dsp:cNvPr id="0" name=""/>
        <dsp:cNvSpPr/>
      </dsp:nvSpPr>
      <dsp:spPr>
        <a:xfrm>
          <a:off x="6421628" y="1184029"/>
          <a:ext cx="838687" cy="838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7C2152-92E3-40D7-8EE4-4CCE22B1B514}">
      <dsp:nvSpPr>
        <dsp:cNvPr id="0" name=""/>
        <dsp:cNvSpPr/>
      </dsp:nvSpPr>
      <dsp:spPr>
        <a:xfrm>
          <a:off x="5639208" y="2119503"/>
          <a:ext cx="2396249" cy="393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Scale factor adjustment</a:t>
          </a:r>
        </a:p>
      </dsp:txBody>
      <dsp:txXfrm>
        <a:off x="5639208" y="2119503"/>
        <a:ext cx="2396249" cy="393134"/>
      </dsp:txXfrm>
    </dsp:sp>
    <dsp:sp modelId="{FA98553B-A2A1-4592-AB52-A441FAC14080}">
      <dsp:nvSpPr>
        <dsp:cNvPr id="0" name=""/>
        <dsp:cNvSpPr/>
      </dsp:nvSpPr>
      <dsp:spPr>
        <a:xfrm>
          <a:off x="5639208" y="2551800"/>
          <a:ext cx="2396249" cy="60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Adjust how sensitive the gyroscope is to angular rotation</a:t>
          </a:r>
        </a:p>
      </dsp:txBody>
      <dsp:txXfrm>
        <a:off x="5639208" y="2551800"/>
        <a:ext cx="2396249" cy="602919"/>
      </dsp:txXfrm>
    </dsp:sp>
    <dsp:sp modelId="{29D15C95-2FDD-4E3C-8DD9-8C7B9299EC3E}">
      <dsp:nvSpPr>
        <dsp:cNvPr id="0" name=""/>
        <dsp:cNvSpPr/>
      </dsp:nvSpPr>
      <dsp:spPr>
        <a:xfrm>
          <a:off x="9237222" y="1184029"/>
          <a:ext cx="838687" cy="8386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29C58-D90E-490D-9EDC-242CB74A41DC}">
      <dsp:nvSpPr>
        <dsp:cNvPr id="0" name=""/>
        <dsp:cNvSpPr/>
      </dsp:nvSpPr>
      <dsp:spPr>
        <a:xfrm>
          <a:off x="8454802" y="2119503"/>
          <a:ext cx="2396249" cy="393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Kalman Filtering</a:t>
          </a:r>
        </a:p>
      </dsp:txBody>
      <dsp:txXfrm>
        <a:off x="8454802" y="2119503"/>
        <a:ext cx="2396249" cy="393134"/>
      </dsp:txXfrm>
    </dsp:sp>
    <dsp:sp modelId="{DC797097-B095-47A2-B5F3-5A58675E8A90}">
      <dsp:nvSpPr>
        <dsp:cNvPr id="0" name=""/>
        <dsp:cNvSpPr/>
      </dsp:nvSpPr>
      <dsp:spPr>
        <a:xfrm>
          <a:off x="8454802" y="2551800"/>
          <a:ext cx="2396249" cy="60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We will discuss later</a:t>
          </a:r>
        </a:p>
      </dsp:txBody>
      <dsp:txXfrm>
        <a:off x="8454802" y="2551800"/>
        <a:ext cx="2396249" cy="602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AE80D-7626-494C-8883-540889A81AA5}">
      <dsp:nvSpPr>
        <dsp:cNvPr id="0" name=""/>
        <dsp:cNvSpPr/>
      </dsp:nvSpPr>
      <dsp:spPr>
        <a:xfrm>
          <a:off x="473868" y="2006609"/>
          <a:ext cx="1874043" cy="1638150"/>
        </a:xfrm>
        <a:prstGeom prst="rightArrow">
          <a:avLst>
            <a:gd name="adj1" fmla="val 70000"/>
            <a:gd name="adj2" fmla="val 50000"/>
          </a:avLst>
        </a:prstGeom>
        <a:solidFill>
          <a:srgbClr val="C9E5E0"/>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000" kern="1200"/>
            <a:t>Put the sensors into known positions to calculate offsets/biases</a:t>
          </a:r>
        </a:p>
      </dsp:txBody>
      <dsp:txXfrm>
        <a:off x="942379" y="2252332"/>
        <a:ext cx="913596" cy="1146705"/>
      </dsp:txXfrm>
    </dsp:sp>
    <dsp:sp modelId="{A9BDE6A4-0376-4834-9C72-1CE333287DED}">
      <dsp:nvSpPr>
        <dsp:cNvPr id="0" name=""/>
        <dsp:cNvSpPr/>
      </dsp:nvSpPr>
      <dsp:spPr>
        <a:xfrm>
          <a:off x="5357" y="2357173"/>
          <a:ext cx="937021" cy="937021"/>
        </a:xfrm>
        <a:prstGeom prst="ellipse">
          <a:avLst/>
        </a:prstGeom>
        <a:gradFill rotWithShape="0">
          <a:gsLst>
            <a:gs pos="0">
              <a:srgbClr val="98EDD8"/>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rgbClr val="0E3648"/>
              </a:solidFill>
            </a:rPr>
            <a:t>Calibrate</a:t>
          </a:r>
        </a:p>
      </dsp:txBody>
      <dsp:txXfrm>
        <a:off x="142581" y="2494397"/>
        <a:ext cx="662573" cy="662573"/>
      </dsp:txXfrm>
    </dsp:sp>
    <dsp:sp modelId="{12D11164-FAEB-4678-A378-4E2ED7EE6A7E}">
      <dsp:nvSpPr>
        <dsp:cNvPr id="0" name=""/>
        <dsp:cNvSpPr/>
      </dsp:nvSpPr>
      <dsp:spPr>
        <a:xfrm>
          <a:off x="2933551" y="2006609"/>
          <a:ext cx="1874043" cy="1638150"/>
        </a:xfrm>
        <a:prstGeom prst="rightArrow">
          <a:avLst>
            <a:gd name="adj1" fmla="val 70000"/>
            <a:gd name="adj2" fmla="val 50000"/>
          </a:avLst>
        </a:prstGeom>
        <a:solidFill>
          <a:srgbClr val="CCDDC5"/>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None/>
          </a:pPr>
          <a:r>
            <a:rPr lang="en-US" sz="1000" kern="1200"/>
            <a:t>Use the IMU and controller to record data</a:t>
          </a:r>
        </a:p>
        <a:p>
          <a:pPr marL="57150" lvl="1" indent="-57150" algn="l" defTabSz="444500">
            <a:lnSpc>
              <a:spcPct val="90000"/>
            </a:lnSpc>
            <a:spcBef>
              <a:spcPct val="0"/>
            </a:spcBef>
            <a:spcAft>
              <a:spcPct val="15000"/>
            </a:spcAft>
            <a:buNone/>
          </a:pPr>
          <a:r>
            <a:rPr lang="en-US" sz="1000" kern="1200"/>
            <a:t>Typ. CSV file or memory structure</a:t>
          </a:r>
        </a:p>
      </dsp:txBody>
      <dsp:txXfrm>
        <a:off x="3402062" y="2252332"/>
        <a:ext cx="913596" cy="1146705"/>
      </dsp:txXfrm>
    </dsp:sp>
    <dsp:sp modelId="{6F10E8AA-7E06-4016-9B90-DEBAB2E72D33}">
      <dsp:nvSpPr>
        <dsp:cNvPr id="0" name=""/>
        <dsp:cNvSpPr/>
      </dsp:nvSpPr>
      <dsp:spPr>
        <a:xfrm>
          <a:off x="2465040" y="2357173"/>
          <a:ext cx="937021" cy="93702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rgbClr val="0E3648"/>
              </a:solidFill>
            </a:rPr>
            <a:t>Record</a:t>
          </a:r>
        </a:p>
      </dsp:txBody>
      <dsp:txXfrm>
        <a:off x="2602264" y="2494397"/>
        <a:ext cx="662573" cy="662573"/>
      </dsp:txXfrm>
    </dsp:sp>
    <dsp:sp modelId="{57F0179F-8F4D-4367-BDBB-4DED8CC5D95B}">
      <dsp:nvSpPr>
        <dsp:cNvPr id="0" name=""/>
        <dsp:cNvSpPr/>
      </dsp:nvSpPr>
      <dsp:spPr>
        <a:xfrm>
          <a:off x="5393233" y="2006609"/>
          <a:ext cx="1874043" cy="1638150"/>
        </a:xfrm>
        <a:prstGeom prst="rightArrow">
          <a:avLst>
            <a:gd name="adj1" fmla="val 70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Filtering</a:t>
          </a:r>
        </a:p>
        <a:p>
          <a:pPr marL="57150" lvl="1" indent="-57150" algn="l" defTabSz="444500">
            <a:lnSpc>
              <a:spcPct val="90000"/>
            </a:lnSpc>
            <a:spcBef>
              <a:spcPct val="0"/>
            </a:spcBef>
            <a:spcAft>
              <a:spcPct val="15000"/>
            </a:spcAft>
            <a:buChar char="•"/>
          </a:pPr>
          <a:r>
            <a:rPr lang="en-US" sz="1000" kern="1200"/>
            <a:t>Decimation</a:t>
          </a:r>
        </a:p>
        <a:p>
          <a:pPr marL="57150" lvl="1" indent="-57150" algn="l" defTabSz="444500">
            <a:lnSpc>
              <a:spcPct val="90000"/>
            </a:lnSpc>
            <a:spcBef>
              <a:spcPct val="0"/>
            </a:spcBef>
            <a:spcAft>
              <a:spcPct val="15000"/>
            </a:spcAft>
            <a:buChar char="•"/>
          </a:pPr>
          <a:r>
            <a:rPr lang="en-US" sz="1000" kern="1200"/>
            <a:t>Normalization</a:t>
          </a:r>
        </a:p>
      </dsp:txBody>
      <dsp:txXfrm>
        <a:off x="5861744" y="2252332"/>
        <a:ext cx="913596" cy="1146705"/>
      </dsp:txXfrm>
    </dsp:sp>
    <dsp:sp modelId="{50E6CC3A-B5D6-42F7-8938-F46061A62110}">
      <dsp:nvSpPr>
        <dsp:cNvPr id="0" name=""/>
        <dsp:cNvSpPr/>
      </dsp:nvSpPr>
      <dsp:spPr>
        <a:xfrm>
          <a:off x="4924722" y="2357173"/>
          <a:ext cx="937021" cy="93702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Pre-process</a:t>
          </a:r>
        </a:p>
      </dsp:txBody>
      <dsp:txXfrm>
        <a:off x="5061946" y="2494397"/>
        <a:ext cx="662573" cy="662573"/>
      </dsp:txXfrm>
    </dsp:sp>
    <dsp:sp modelId="{B24735A1-9621-4B41-A491-02E8DCE685B1}">
      <dsp:nvSpPr>
        <dsp:cNvPr id="0" name=""/>
        <dsp:cNvSpPr/>
      </dsp:nvSpPr>
      <dsp:spPr>
        <a:xfrm>
          <a:off x="7852916" y="2006609"/>
          <a:ext cx="1874043" cy="1638150"/>
        </a:xfrm>
        <a:prstGeom prst="rightArrow">
          <a:avLst>
            <a:gd name="adj1" fmla="val 70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Windowing</a:t>
          </a:r>
        </a:p>
        <a:p>
          <a:pPr marL="57150" lvl="1" indent="-57150" algn="l" defTabSz="444500">
            <a:lnSpc>
              <a:spcPct val="90000"/>
            </a:lnSpc>
            <a:spcBef>
              <a:spcPct val="0"/>
            </a:spcBef>
            <a:spcAft>
              <a:spcPct val="15000"/>
            </a:spcAft>
            <a:buChar char="•"/>
          </a:pPr>
          <a:r>
            <a:rPr lang="en-US" sz="1000" kern="1200"/>
            <a:t>Statistics</a:t>
          </a:r>
        </a:p>
        <a:p>
          <a:pPr marL="57150" lvl="1" indent="-57150" algn="l" defTabSz="444500">
            <a:lnSpc>
              <a:spcPct val="90000"/>
            </a:lnSpc>
            <a:spcBef>
              <a:spcPct val="0"/>
            </a:spcBef>
            <a:spcAft>
              <a:spcPct val="15000"/>
            </a:spcAft>
            <a:buChar char="•"/>
          </a:pPr>
          <a:r>
            <a:rPr lang="en-US" sz="1000" kern="1200"/>
            <a:t>Spectral Analysis</a:t>
          </a:r>
        </a:p>
      </dsp:txBody>
      <dsp:txXfrm>
        <a:off x="8321426" y="2252332"/>
        <a:ext cx="913596" cy="1146705"/>
      </dsp:txXfrm>
    </dsp:sp>
    <dsp:sp modelId="{72DC6AA6-A055-4073-BE2E-4268B7DCA601}">
      <dsp:nvSpPr>
        <dsp:cNvPr id="0" name=""/>
        <dsp:cNvSpPr/>
      </dsp:nvSpPr>
      <dsp:spPr>
        <a:xfrm>
          <a:off x="7384405" y="2357173"/>
          <a:ext cx="937021" cy="93702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rgbClr val="0E3648"/>
              </a:solidFill>
            </a:rPr>
            <a:t>Extract</a:t>
          </a:r>
        </a:p>
        <a:p>
          <a:pPr marL="0" lvl="0" indent="0" algn="ctr" defTabSz="577850">
            <a:lnSpc>
              <a:spcPct val="90000"/>
            </a:lnSpc>
            <a:spcBef>
              <a:spcPct val="0"/>
            </a:spcBef>
            <a:spcAft>
              <a:spcPct val="35000"/>
            </a:spcAft>
            <a:buNone/>
          </a:pPr>
          <a:r>
            <a:rPr lang="en-US" sz="1300" kern="1200">
              <a:solidFill>
                <a:srgbClr val="0E3648"/>
              </a:solidFill>
            </a:rPr>
            <a:t>Features</a:t>
          </a:r>
        </a:p>
      </dsp:txBody>
      <dsp:txXfrm>
        <a:off x="7521629" y="2494397"/>
        <a:ext cx="662573" cy="662573"/>
      </dsp:txXfrm>
    </dsp:sp>
    <dsp:sp modelId="{FBD22B68-5929-47CC-BEF1-6ABC31BF4E48}">
      <dsp:nvSpPr>
        <dsp:cNvPr id="0" name=""/>
        <dsp:cNvSpPr/>
      </dsp:nvSpPr>
      <dsp:spPr>
        <a:xfrm>
          <a:off x="10312598" y="2006609"/>
          <a:ext cx="1874043" cy="1638150"/>
        </a:xfrm>
        <a:prstGeom prst="rightArrow">
          <a:avLst>
            <a:gd name="adj1" fmla="val 70000"/>
            <a:gd name="adj2" fmla="val 5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n-US" sz="1000" kern="1200"/>
            <a:t>Use the filtered data such that you can answer your research question</a:t>
          </a:r>
        </a:p>
      </dsp:txBody>
      <dsp:txXfrm>
        <a:off x="10781109" y="2252332"/>
        <a:ext cx="913596" cy="1146705"/>
      </dsp:txXfrm>
    </dsp:sp>
    <dsp:sp modelId="{E6E720C2-FF8E-4088-A27F-F97903C34043}">
      <dsp:nvSpPr>
        <dsp:cNvPr id="0" name=""/>
        <dsp:cNvSpPr/>
      </dsp:nvSpPr>
      <dsp:spPr>
        <a:xfrm>
          <a:off x="9844087" y="2357173"/>
          <a:ext cx="937021" cy="93702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rgbClr val="0E3648"/>
              </a:solidFill>
            </a:rPr>
            <a:t>Analyze</a:t>
          </a:r>
        </a:p>
      </dsp:txBody>
      <dsp:txXfrm>
        <a:off x="9981311" y="2494397"/>
        <a:ext cx="662573" cy="662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A6669-E72A-48DD-B1BD-EDC577D720C5}">
      <dsp:nvSpPr>
        <dsp:cNvPr id="0" name=""/>
        <dsp:cNvSpPr/>
      </dsp:nvSpPr>
      <dsp:spPr>
        <a:xfrm>
          <a:off x="3089" y="1659522"/>
          <a:ext cx="1580268" cy="112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a:solidFill>
                <a:srgbClr val="0E3648"/>
              </a:solidFill>
            </a:rPr>
            <a:t>IMU Data Structure</a:t>
          </a:r>
        </a:p>
      </dsp:txBody>
      <dsp:txXfrm>
        <a:off x="3089" y="1659522"/>
        <a:ext cx="1580268" cy="1128600"/>
      </dsp:txXfrm>
    </dsp:sp>
    <dsp:sp modelId="{82838827-F9A9-4D08-B987-0C2B51B6DA06}">
      <dsp:nvSpPr>
        <dsp:cNvPr id="0" name=""/>
        <dsp:cNvSpPr/>
      </dsp:nvSpPr>
      <dsp:spPr>
        <a:xfrm>
          <a:off x="1583358" y="319310"/>
          <a:ext cx="316053" cy="3809025"/>
        </a:xfrm>
        <a:prstGeom prst="leftBrace">
          <a:avLst>
            <a:gd name="adj1" fmla="val 35000"/>
            <a:gd name="adj2" fmla="val 50000"/>
          </a:avLst>
        </a:prstGeom>
        <a:noFill/>
        <a:ln w="28575"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2AA2688C-F08C-4E2D-BA1F-79029E5319D1}">
      <dsp:nvSpPr>
        <dsp:cNvPr id="0" name=""/>
        <dsp:cNvSpPr/>
      </dsp:nvSpPr>
      <dsp:spPr>
        <a:xfrm>
          <a:off x="2025833" y="319310"/>
          <a:ext cx="4298331" cy="380902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a:t>Acceleration X, </a:t>
          </a: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𝑎</m:t>
                  </m:r>
                </m:e>
                <m:sub>
                  <m:r>
                    <a:rPr lang="en-US" sz="2400" b="0" i="1" kern="1200" smtClean="0">
                      <a:latin typeface="Cambria Math" panose="02040503050406030204" pitchFamily="18" charset="0"/>
                    </a:rPr>
                    <m:t>𝑥</m:t>
                  </m:r>
                </m:sub>
              </m:sSub>
            </m:oMath>
          </a14:m>
          <a:endParaRPr lang="en-US" sz="2400" kern="1200"/>
        </a:p>
        <a:p>
          <a:pPr marL="228600" lvl="1" indent="-228600" algn="l" defTabSz="1066800">
            <a:lnSpc>
              <a:spcPct val="90000"/>
            </a:lnSpc>
            <a:spcBef>
              <a:spcPct val="0"/>
            </a:spcBef>
            <a:spcAft>
              <a:spcPct val="15000"/>
            </a:spcAft>
            <a:buChar char="•"/>
          </a:pPr>
          <a:r>
            <a:rPr lang="en-US" sz="2400" kern="1200"/>
            <a:t>Acceleration Y, </a:t>
          </a: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𝑎</m:t>
                  </m:r>
                </m:e>
                <m:sub>
                  <m:r>
                    <a:rPr lang="en-US" sz="2400" b="0" i="1" kern="1200" smtClean="0">
                      <a:latin typeface="Cambria Math" panose="02040503050406030204" pitchFamily="18" charset="0"/>
                    </a:rPr>
                    <m:t>𝑦</m:t>
                  </m:r>
                </m:sub>
              </m:sSub>
            </m:oMath>
          </a14:m>
          <a:endParaRPr lang="en-US" sz="2400" kern="1200"/>
        </a:p>
        <a:p>
          <a:pPr marL="228600" lvl="1" indent="-228600" algn="l" defTabSz="1066800">
            <a:lnSpc>
              <a:spcPct val="90000"/>
            </a:lnSpc>
            <a:spcBef>
              <a:spcPct val="0"/>
            </a:spcBef>
            <a:spcAft>
              <a:spcPct val="15000"/>
            </a:spcAft>
            <a:buChar char="•"/>
          </a:pPr>
          <a:r>
            <a:rPr lang="en-US" sz="2400" kern="1200"/>
            <a:t>Acceleration Z, </a:t>
          </a: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𝑎</m:t>
                  </m:r>
                </m:e>
                <m:sub>
                  <m:r>
                    <a:rPr lang="en-US" sz="2400" b="0" i="1" kern="1200" smtClean="0">
                      <a:latin typeface="Cambria Math" panose="02040503050406030204" pitchFamily="18" charset="0"/>
                    </a:rPr>
                    <m:t>𝑧</m:t>
                  </m:r>
                </m:sub>
              </m:sSub>
            </m:oMath>
          </a14:m>
          <a:endParaRPr lang="en-US" sz="2400" kern="1200"/>
        </a:p>
        <a:p>
          <a:pPr marL="228600" lvl="1" indent="-228600" algn="l" defTabSz="1066800">
            <a:lnSpc>
              <a:spcPct val="90000"/>
            </a:lnSpc>
            <a:spcBef>
              <a:spcPct val="0"/>
            </a:spcBef>
            <a:spcAft>
              <a:spcPct val="15000"/>
            </a:spcAft>
            <a:buChar char="•"/>
          </a:pPr>
          <a:r>
            <a:rPr lang="en-US" sz="2400" kern="1200"/>
            <a:t>Roll Rate X, </a:t>
          </a: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𝜔</m:t>
                  </m:r>
                </m:e>
                <m:sub>
                  <m:r>
                    <a:rPr lang="en-US" sz="2400" b="0" i="1" kern="1200" smtClean="0">
                      <a:latin typeface="Cambria Math" panose="02040503050406030204" pitchFamily="18" charset="0"/>
                    </a:rPr>
                    <m:t>𝑥</m:t>
                  </m:r>
                </m:sub>
              </m:sSub>
            </m:oMath>
          </a14:m>
          <a:endParaRPr lang="en-US" sz="2400" kern="1200"/>
        </a:p>
        <a:p>
          <a:pPr marL="228600" lvl="1" indent="-228600" algn="l" defTabSz="1066800">
            <a:lnSpc>
              <a:spcPct val="90000"/>
            </a:lnSpc>
            <a:spcBef>
              <a:spcPct val="0"/>
            </a:spcBef>
            <a:spcAft>
              <a:spcPct val="15000"/>
            </a:spcAft>
            <a:buChar char="•"/>
          </a:pPr>
          <a:r>
            <a:rPr lang="en-US" sz="2400" kern="1200"/>
            <a:t>Roll Rate Y, </a:t>
          </a: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𝜔</m:t>
                  </m:r>
                </m:e>
                <m:sub>
                  <m:r>
                    <a:rPr lang="en-US" sz="2400" b="0" i="1" kern="1200" smtClean="0">
                      <a:latin typeface="Cambria Math" panose="02040503050406030204" pitchFamily="18" charset="0"/>
                    </a:rPr>
                    <m:t>𝑦</m:t>
                  </m:r>
                </m:sub>
              </m:sSub>
            </m:oMath>
          </a14:m>
          <a:endParaRPr lang="en-US" sz="2400" kern="1200"/>
        </a:p>
        <a:p>
          <a:pPr marL="228600" lvl="1" indent="-228600" algn="l" defTabSz="1066800">
            <a:lnSpc>
              <a:spcPct val="90000"/>
            </a:lnSpc>
            <a:spcBef>
              <a:spcPct val="0"/>
            </a:spcBef>
            <a:spcAft>
              <a:spcPct val="15000"/>
            </a:spcAft>
            <a:buChar char="•"/>
          </a:pPr>
          <a:r>
            <a:rPr lang="en-US" sz="2400" kern="1200"/>
            <a:t>Roll Rate Z, </a:t>
          </a: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𝜔</m:t>
                  </m:r>
                </m:e>
                <m:sub>
                  <m:r>
                    <a:rPr lang="en-US" sz="2400" b="0" i="1" kern="1200" smtClean="0">
                      <a:latin typeface="Cambria Math" panose="02040503050406030204" pitchFamily="18" charset="0"/>
                    </a:rPr>
                    <m:t>𝑧</m:t>
                  </m:r>
                </m:sub>
              </m:sSub>
            </m:oMath>
          </a14:m>
          <a:endParaRPr lang="en-US" sz="2400" kern="1200"/>
        </a:p>
        <a:p>
          <a:pPr marL="228600" lvl="1" indent="-228600" algn="l" defTabSz="1066800">
            <a:lnSpc>
              <a:spcPct val="90000"/>
            </a:lnSpc>
            <a:spcBef>
              <a:spcPct val="0"/>
            </a:spcBef>
            <a:spcAft>
              <a:spcPct val="15000"/>
            </a:spcAft>
            <a:buChar char="•"/>
          </a:pPr>
          <a:r>
            <a:rPr lang="en-US" sz="2400" kern="1200"/>
            <a:t>Mag Intensity X, </a:t>
          </a: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𝐵</m:t>
                  </m:r>
                </m:e>
                <m:sub>
                  <m:r>
                    <a:rPr lang="en-US" sz="2400" b="0" i="1" kern="1200" smtClean="0">
                      <a:latin typeface="Cambria Math" panose="02040503050406030204" pitchFamily="18" charset="0"/>
                    </a:rPr>
                    <m:t>𝑥</m:t>
                  </m:r>
                </m:sub>
              </m:sSub>
            </m:oMath>
          </a14:m>
          <a:endParaRPr lang="en-US" sz="2400" kern="1200"/>
        </a:p>
        <a:p>
          <a:pPr marL="228600" lvl="1" indent="-228600" algn="l" defTabSz="1066800">
            <a:lnSpc>
              <a:spcPct val="90000"/>
            </a:lnSpc>
            <a:spcBef>
              <a:spcPct val="0"/>
            </a:spcBef>
            <a:spcAft>
              <a:spcPct val="15000"/>
            </a:spcAft>
            <a:buChar char="•"/>
          </a:pPr>
          <a:r>
            <a:rPr lang="en-US" sz="2400" kern="1200"/>
            <a:t>Mag Intensity Y, </a:t>
          </a: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𝐵</m:t>
                  </m:r>
                </m:e>
                <m:sub>
                  <m:r>
                    <a:rPr lang="en-US" sz="2400" b="0" i="1" kern="1200" smtClean="0">
                      <a:latin typeface="Cambria Math" panose="02040503050406030204" pitchFamily="18" charset="0"/>
                    </a:rPr>
                    <m:t>𝑦</m:t>
                  </m:r>
                </m:sub>
              </m:sSub>
            </m:oMath>
          </a14:m>
          <a:endParaRPr lang="en-US" sz="2400" kern="1200"/>
        </a:p>
        <a:p>
          <a:pPr marL="228600" lvl="1" indent="-228600" algn="l" defTabSz="1066800">
            <a:lnSpc>
              <a:spcPct val="90000"/>
            </a:lnSpc>
            <a:spcBef>
              <a:spcPct val="0"/>
            </a:spcBef>
            <a:spcAft>
              <a:spcPct val="15000"/>
            </a:spcAft>
            <a:buChar char="•"/>
          </a:pPr>
          <a:r>
            <a:rPr lang="en-US" sz="2400" kern="1200"/>
            <a:t>Mag Intensity Z, </a:t>
          </a:r>
          <a14:m xmlns:a14="http://schemas.microsoft.com/office/drawing/2010/main">
            <m:oMath xmlns:m="http://schemas.openxmlformats.org/officeDocument/2006/math">
              <m:sSub>
                <m:sSubPr>
                  <m:ctrlPr>
                    <a:rPr lang="en-US" sz="2400" b="0" i="1" kern="1200" smtClean="0">
                      <a:latin typeface="Cambria Math" panose="02040503050406030204" pitchFamily="18" charset="0"/>
                    </a:rPr>
                  </m:ctrlPr>
                </m:sSubPr>
                <m:e>
                  <m:r>
                    <a:rPr lang="en-US" sz="2400" b="0" i="1" kern="1200" smtClean="0">
                      <a:latin typeface="Cambria Math" panose="02040503050406030204" pitchFamily="18" charset="0"/>
                    </a:rPr>
                    <m:t>𝐵</m:t>
                  </m:r>
                </m:e>
                <m:sub>
                  <m:r>
                    <a:rPr lang="en-US" sz="2400" b="0" i="1" kern="1200" smtClean="0">
                      <a:latin typeface="Cambria Math" panose="02040503050406030204" pitchFamily="18" charset="0"/>
                    </a:rPr>
                    <m:t>𝑧</m:t>
                  </m:r>
                </m:sub>
              </m:sSub>
            </m:oMath>
          </a14:m>
          <a:endParaRPr lang="en-US" sz="2400" kern="1200"/>
        </a:p>
      </dsp:txBody>
      <dsp:txXfrm>
        <a:off x="2025833" y="319310"/>
        <a:ext cx="4298331" cy="38090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E9160-50C4-4CBB-999B-5917316C2C9D}">
      <dsp:nvSpPr>
        <dsp:cNvPr id="0" name=""/>
        <dsp:cNvSpPr/>
      </dsp:nvSpPr>
      <dsp:spPr>
        <a:xfrm>
          <a:off x="0" y="89234"/>
          <a:ext cx="10631747"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Mean</a:t>
          </a:r>
        </a:p>
      </dsp:txBody>
      <dsp:txXfrm>
        <a:off x="22246" y="111480"/>
        <a:ext cx="10587255" cy="411223"/>
      </dsp:txXfrm>
    </dsp:sp>
    <dsp:sp modelId="{04263390-1F22-4686-A377-C5E84C4693EC}">
      <dsp:nvSpPr>
        <dsp:cNvPr id="0" name=""/>
        <dsp:cNvSpPr/>
      </dsp:nvSpPr>
      <dsp:spPr>
        <a:xfrm>
          <a:off x="0" y="544949"/>
          <a:ext cx="1063174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55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0E3648"/>
              </a:solidFill>
            </a:rPr>
            <a:t>The average of all the values in the time series</a:t>
          </a:r>
        </a:p>
      </dsp:txBody>
      <dsp:txXfrm>
        <a:off x="0" y="544949"/>
        <a:ext cx="10631747" cy="314640"/>
      </dsp:txXfrm>
    </dsp:sp>
    <dsp:sp modelId="{B5DB281A-BA4A-4B8E-B7BB-E78248C9B04F}">
      <dsp:nvSpPr>
        <dsp:cNvPr id="0" name=""/>
        <dsp:cNvSpPr/>
      </dsp:nvSpPr>
      <dsp:spPr>
        <a:xfrm>
          <a:off x="0" y="859589"/>
          <a:ext cx="10631747"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Median</a:t>
          </a:r>
        </a:p>
      </dsp:txBody>
      <dsp:txXfrm>
        <a:off x="22246" y="881835"/>
        <a:ext cx="10587255" cy="411223"/>
      </dsp:txXfrm>
    </dsp:sp>
    <dsp:sp modelId="{FA23AD78-B034-46FE-88E3-9B79B1B0C546}">
      <dsp:nvSpPr>
        <dsp:cNvPr id="0" name=""/>
        <dsp:cNvSpPr/>
      </dsp:nvSpPr>
      <dsp:spPr>
        <a:xfrm>
          <a:off x="0" y="1315304"/>
          <a:ext cx="1063174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55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0E3648"/>
              </a:solidFill>
            </a:rPr>
            <a:t>The middle value of the time series</a:t>
          </a:r>
        </a:p>
      </dsp:txBody>
      <dsp:txXfrm>
        <a:off x="0" y="1315304"/>
        <a:ext cx="10631747" cy="314640"/>
      </dsp:txXfrm>
    </dsp:sp>
    <dsp:sp modelId="{296F6AA9-61DD-4CC9-9C2D-BBA87812DF50}">
      <dsp:nvSpPr>
        <dsp:cNvPr id="0" name=""/>
        <dsp:cNvSpPr/>
      </dsp:nvSpPr>
      <dsp:spPr>
        <a:xfrm>
          <a:off x="0" y="1629944"/>
          <a:ext cx="10631747"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Mode</a:t>
          </a:r>
        </a:p>
      </dsp:txBody>
      <dsp:txXfrm>
        <a:off x="22246" y="1652190"/>
        <a:ext cx="10587255" cy="411223"/>
      </dsp:txXfrm>
    </dsp:sp>
    <dsp:sp modelId="{13D4E3BA-F32B-4889-B765-FD499C764111}">
      <dsp:nvSpPr>
        <dsp:cNvPr id="0" name=""/>
        <dsp:cNvSpPr/>
      </dsp:nvSpPr>
      <dsp:spPr>
        <a:xfrm>
          <a:off x="0" y="2085659"/>
          <a:ext cx="1063174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55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0E3648"/>
              </a:solidFill>
            </a:rPr>
            <a:t>The most recurrent value in the time series</a:t>
          </a:r>
        </a:p>
      </dsp:txBody>
      <dsp:txXfrm>
        <a:off x="0" y="2085659"/>
        <a:ext cx="10631747" cy="314640"/>
      </dsp:txXfrm>
    </dsp:sp>
    <dsp:sp modelId="{69236075-9954-4318-97CF-6D34D21583BD}">
      <dsp:nvSpPr>
        <dsp:cNvPr id="0" name=""/>
        <dsp:cNvSpPr/>
      </dsp:nvSpPr>
      <dsp:spPr>
        <a:xfrm>
          <a:off x="0" y="2400299"/>
          <a:ext cx="10631747"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Range</a:t>
          </a:r>
        </a:p>
      </dsp:txBody>
      <dsp:txXfrm>
        <a:off x="22246" y="2422545"/>
        <a:ext cx="10587255" cy="411223"/>
      </dsp:txXfrm>
    </dsp:sp>
    <dsp:sp modelId="{225DCCCE-E25A-4825-B69A-EDAD18BC8B3C}">
      <dsp:nvSpPr>
        <dsp:cNvPr id="0" name=""/>
        <dsp:cNvSpPr/>
      </dsp:nvSpPr>
      <dsp:spPr>
        <a:xfrm>
          <a:off x="0" y="2856014"/>
          <a:ext cx="1063174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55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0E3648"/>
              </a:solidFill>
            </a:rPr>
            <a:t>The extent of the time series’ maximum and minimum</a:t>
          </a:r>
        </a:p>
      </dsp:txBody>
      <dsp:txXfrm>
        <a:off x="0" y="2856014"/>
        <a:ext cx="10631747" cy="314640"/>
      </dsp:txXfrm>
    </dsp:sp>
    <dsp:sp modelId="{86E9A09F-AFE8-4B0E-A819-9C9653DE86AE}">
      <dsp:nvSpPr>
        <dsp:cNvPr id="0" name=""/>
        <dsp:cNvSpPr/>
      </dsp:nvSpPr>
      <dsp:spPr>
        <a:xfrm>
          <a:off x="0" y="3170654"/>
          <a:ext cx="10631747"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Correlation</a:t>
          </a:r>
        </a:p>
      </dsp:txBody>
      <dsp:txXfrm>
        <a:off x="22246" y="3192900"/>
        <a:ext cx="10587255" cy="411223"/>
      </dsp:txXfrm>
    </dsp:sp>
    <dsp:sp modelId="{60836E7C-D267-47FD-A88D-F40709226AE3}">
      <dsp:nvSpPr>
        <dsp:cNvPr id="0" name=""/>
        <dsp:cNvSpPr/>
      </dsp:nvSpPr>
      <dsp:spPr>
        <a:xfrm>
          <a:off x="0" y="3626369"/>
          <a:ext cx="1063174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55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0E3648"/>
              </a:solidFill>
            </a:rPr>
            <a:t>How two different time series relate to each other</a:t>
          </a:r>
        </a:p>
      </dsp:txBody>
      <dsp:txXfrm>
        <a:off x="0" y="3626369"/>
        <a:ext cx="10631747" cy="314640"/>
      </dsp:txXfrm>
    </dsp:sp>
    <dsp:sp modelId="{6CBD5BF3-6C56-4964-BDED-6C66024E0BBF}">
      <dsp:nvSpPr>
        <dsp:cNvPr id="0" name=""/>
        <dsp:cNvSpPr/>
      </dsp:nvSpPr>
      <dsp:spPr>
        <a:xfrm>
          <a:off x="0" y="3941009"/>
          <a:ext cx="10631747"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Uncertainty</a:t>
          </a:r>
        </a:p>
      </dsp:txBody>
      <dsp:txXfrm>
        <a:off x="22246" y="3963255"/>
        <a:ext cx="10587255" cy="411223"/>
      </dsp:txXfrm>
    </dsp:sp>
    <dsp:sp modelId="{1E4CEA40-A6A1-4923-9DE1-48D5A714E6A7}">
      <dsp:nvSpPr>
        <dsp:cNvPr id="0" name=""/>
        <dsp:cNvSpPr/>
      </dsp:nvSpPr>
      <dsp:spPr>
        <a:xfrm>
          <a:off x="0" y="4396724"/>
          <a:ext cx="1063174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55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0E3648"/>
              </a:solidFill>
            </a:rPr>
            <a:t>Errors or bias associated with the time series that decrease accuracy</a:t>
          </a:r>
        </a:p>
      </dsp:txBody>
      <dsp:txXfrm>
        <a:off x="0" y="4396724"/>
        <a:ext cx="10631747" cy="314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DB4D0-8ADB-45E2-AE2F-BAA6DF28865E}">
      <dsp:nvSpPr>
        <dsp:cNvPr id="0" name=""/>
        <dsp:cNvSpPr/>
      </dsp:nvSpPr>
      <dsp:spPr>
        <a:xfrm>
          <a:off x="0" y="0"/>
          <a:ext cx="347816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BEDF0CF-71CC-42DB-A045-3462B3F3BA23}">
      <dsp:nvSpPr>
        <dsp:cNvPr id="0" name=""/>
        <dsp:cNvSpPr/>
      </dsp:nvSpPr>
      <dsp:spPr>
        <a:xfrm>
          <a:off x="0" y="0"/>
          <a:ext cx="347816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An AHRS is a 9DOF IMU equipped with a triad of accelerometers, gyroscopes, and magnetometers in all three axes</a:t>
          </a:r>
        </a:p>
      </dsp:txBody>
      <dsp:txXfrm>
        <a:off x="0" y="0"/>
        <a:ext cx="3478160" cy="2175669"/>
      </dsp:txXfrm>
    </dsp:sp>
    <dsp:sp modelId="{C076ABD1-B929-4138-AABA-234F2DAE3592}">
      <dsp:nvSpPr>
        <dsp:cNvPr id="0" name=""/>
        <dsp:cNvSpPr/>
      </dsp:nvSpPr>
      <dsp:spPr>
        <a:xfrm>
          <a:off x="0" y="2175669"/>
          <a:ext cx="347816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979690C-C3D0-426D-8C82-975F449400B6}">
      <dsp:nvSpPr>
        <dsp:cNvPr id="0" name=""/>
        <dsp:cNvSpPr/>
      </dsp:nvSpPr>
      <dsp:spPr>
        <a:xfrm>
          <a:off x="0" y="2175669"/>
          <a:ext cx="347816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Sensor data are fused together to estimate a body’s inertial orientation in 3D space</a:t>
          </a:r>
        </a:p>
      </dsp:txBody>
      <dsp:txXfrm>
        <a:off x="0" y="2175669"/>
        <a:ext cx="3478160" cy="217566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1393F-C92B-4776-837E-E513EDD2BA88}" type="datetimeFigureOut">
              <a:rPr lang="en-US" smtClean="0"/>
              <a:t>04/02/2023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B2532-C2E4-48F7-B248-F450F7761B99}" type="slidenum">
              <a:rPr lang="en-US" smtClean="0"/>
              <a:t>‹#›</a:t>
            </a:fld>
            <a:endParaRPr lang="en-US"/>
          </a:p>
        </p:txBody>
      </p:sp>
    </p:spTree>
    <p:extLst>
      <p:ext uri="{BB962C8B-B14F-4D97-AF65-F5344CB8AC3E}">
        <p14:creationId xmlns:p14="http://schemas.microsoft.com/office/powerpoint/2010/main" val="2387605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6D196EBA-8A47-4EA5-A4BB-96AD741AB753}" type="datetimeFigureOut">
              <a:rPr lang="en-US" smtClean="0"/>
              <a:t>04/02/2023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52752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04/02/2023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2367457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04/02/2023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83762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04/02/2023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813895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04/02/2023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880578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D196EBA-8A47-4EA5-A4BB-96AD741AB753}" type="datetimeFigureOut">
              <a:rPr lang="en-US" smtClean="0"/>
              <a:t>04/02/2023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2035628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D196EBA-8A47-4EA5-A4BB-96AD741AB753}" type="datetimeFigureOut">
              <a:rPr lang="en-US" smtClean="0"/>
              <a:t>04/02/2023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314989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196EBA-8A47-4EA5-A4BB-96AD741AB753}" type="datetimeFigureOut">
              <a:rPr lang="en-US" smtClean="0"/>
              <a:t>04/02/2023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499838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196EBA-8A47-4EA5-A4BB-96AD741AB753}" type="datetimeFigureOut">
              <a:rPr lang="en-US" smtClean="0"/>
              <a:t>04/02/2023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864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196EBA-8A47-4EA5-A4BB-96AD741AB753}" type="datetimeFigureOut">
              <a:rPr lang="en-US" smtClean="0"/>
              <a:t>04/02/2023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071144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D196EBA-8A47-4EA5-A4BB-96AD741AB753}" type="datetimeFigureOut">
              <a:rPr lang="en-US" smtClean="0"/>
              <a:t>04/02/2023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4954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196EBA-8A47-4EA5-A4BB-96AD741AB753}" type="datetimeFigureOut">
              <a:rPr lang="en-US" smtClean="0"/>
              <a:t>04/02/2023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94649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196EBA-8A47-4EA5-A4BB-96AD741AB753}" type="datetimeFigureOut">
              <a:rPr lang="en-US" smtClean="0"/>
              <a:t>04/02/2023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82137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196EBA-8A47-4EA5-A4BB-96AD741AB753}" type="datetimeFigureOut">
              <a:rPr lang="en-US" smtClean="0"/>
              <a:t>04/02/2023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70072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96EBA-8A47-4EA5-A4BB-96AD741AB753}" type="datetimeFigureOut">
              <a:rPr lang="en-US" smtClean="0"/>
              <a:t>04/02/2023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6627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04/02/2023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25705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04/02/2023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89658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196EBA-8A47-4EA5-A4BB-96AD741AB753}" type="datetimeFigureOut">
              <a:rPr lang="en-US" smtClean="0"/>
              <a:t>04/02/2023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C501708-07F4-4A4C-B912-761770F81911}" type="slidenum">
              <a:rPr lang="en-US" smtClean="0"/>
              <a:t>‹#›</a:t>
            </a:fld>
            <a:endParaRPr lang="en-US"/>
          </a:p>
        </p:txBody>
      </p:sp>
    </p:spTree>
    <p:extLst>
      <p:ext uri="{BB962C8B-B14F-4D97-AF65-F5344CB8AC3E}">
        <p14:creationId xmlns:p14="http://schemas.microsoft.com/office/powerpoint/2010/main" val="213311443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appelsiini.net/2018/calibrate-magnetometer/"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50.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31.png"/><Relationship Id="rId5" Type="http://schemas.openxmlformats.org/officeDocument/2006/relationships/diagramColors" Target="../diagrams/colors5.xml"/><Relationship Id="rId10" Type="http://schemas.openxmlformats.org/officeDocument/2006/relationships/diagramColors" Target="../diagrams/colors50.xml"/><Relationship Id="rId4" Type="http://schemas.openxmlformats.org/officeDocument/2006/relationships/diagramQuickStyle" Target="../diagrams/quickStyle5.xml"/><Relationship Id="rId9" Type="http://schemas.openxmlformats.org/officeDocument/2006/relationships/diagramQuickStyle" Target="../diagrams/quickStyle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9.jpeg"/><Relationship Id="rId7" Type="http://schemas.openxmlformats.org/officeDocument/2006/relationships/diagramQuickStyle" Target="../diagrams/quickStyle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8.xml"/><Relationship Id="rId10" Type="http://schemas.openxmlformats.org/officeDocument/2006/relationships/hyperlink" Target="https://creativecommons.org/licenses/by-nc-sa/3.0/" TargetMode="External"/><Relationship Id="rId4" Type="http://schemas.openxmlformats.org/officeDocument/2006/relationships/hyperlink" Target="https://achurchforstarvingartists.blog/2016/07/13/beyond-thoughts-prayers-how-about-some-orientation/" TargetMode="External"/><Relationship Id="rId9" Type="http://schemas.microsoft.com/office/2007/relationships/diagramDrawing" Target="../diagrams/drawing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sv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sv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8" Type="http://schemas.openxmlformats.org/officeDocument/2006/relationships/hyperlink" Target="https://www.youtube.com/watch?v=-1tmYPE7MAQ" TargetMode="External"/><Relationship Id="rId3" Type="http://schemas.openxmlformats.org/officeDocument/2006/relationships/diagramLayout" Target="../diagrams/layout2.xml"/><Relationship Id="rId7" Type="http://schemas.openxmlformats.org/officeDocument/2006/relationships/hyperlink" Target="https://github.com/michaelwro/accelerometer-calibration"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eater.net/quaternions/" TargetMode="External"/><Relationship Id="rId4" Type="http://schemas.openxmlformats.org/officeDocument/2006/relationships/hyperlink" Target="https://www.youtube.com/watch?v=d4EgbgTm0B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45.sv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08.png"/><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31CB-A60B-4DA9-9686-CED97327F835}"/>
              </a:ext>
            </a:extLst>
          </p:cNvPr>
          <p:cNvSpPr>
            <a:spLocks noGrp="1"/>
          </p:cNvSpPr>
          <p:nvPr>
            <p:ph type="ctrTitle"/>
          </p:nvPr>
        </p:nvSpPr>
        <p:spPr/>
        <p:txBody>
          <a:bodyPr>
            <a:normAutofit/>
          </a:bodyPr>
          <a:lstStyle/>
          <a:p>
            <a:r>
              <a:rPr lang="en-US" sz="6000"/>
              <a:t>Inertial Measurement Analysis</a:t>
            </a:r>
          </a:p>
        </p:txBody>
      </p:sp>
      <p:sp>
        <p:nvSpPr>
          <p:cNvPr id="3" name="Subtitle 2">
            <a:extLst>
              <a:ext uri="{FF2B5EF4-FFF2-40B4-BE49-F238E27FC236}">
                <a16:creationId xmlns:a16="http://schemas.microsoft.com/office/drawing/2014/main" id="{FA8858AC-D709-4C14-818A-30522CCB6DB8}"/>
              </a:ext>
            </a:extLst>
          </p:cNvPr>
          <p:cNvSpPr>
            <a:spLocks noGrp="1"/>
          </p:cNvSpPr>
          <p:nvPr>
            <p:ph type="subTitle" idx="1"/>
          </p:nvPr>
        </p:nvSpPr>
        <p:spPr/>
        <p:txBody>
          <a:bodyPr>
            <a:normAutofit/>
          </a:bodyPr>
          <a:lstStyle/>
          <a:p>
            <a:r>
              <a:rPr lang="en-US">
                <a:latin typeface="Tahoma" panose="020B0604030504040204" pitchFamily="34" charset="0"/>
                <a:ea typeface="Tahoma" panose="020B0604030504040204" pitchFamily="34" charset="0"/>
                <a:cs typeface="Tahoma" panose="020B0604030504040204" pitchFamily="34" charset="0"/>
              </a:rPr>
              <a:t>OCE2901 – Surf Engineering Analysis</a:t>
            </a:r>
          </a:p>
        </p:txBody>
      </p:sp>
    </p:spTree>
    <p:extLst>
      <p:ext uri="{BB962C8B-B14F-4D97-AF65-F5344CB8AC3E}">
        <p14:creationId xmlns:p14="http://schemas.microsoft.com/office/powerpoint/2010/main" val="664727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28B140-B409-09AD-CE28-A10FA4B7810E}"/>
              </a:ext>
            </a:extLst>
          </p:cNvPr>
          <p:cNvSpPr/>
          <p:nvPr/>
        </p:nvSpPr>
        <p:spPr>
          <a:xfrm>
            <a:off x="1253765" y="2621303"/>
            <a:ext cx="9181707" cy="41330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63B003-F0D0-610A-5741-56B7827E91F3}"/>
              </a:ext>
            </a:extLst>
          </p:cNvPr>
          <p:cNvSpPr>
            <a:spLocks noGrp="1"/>
          </p:cNvSpPr>
          <p:nvPr>
            <p:ph type="title"/>
          </p:nvPr>
        </p:nvSpPr>
        <p:spPr/>
        <p:txBody>
          <a:bodyPr/>
          <a:lstStyle/>
          <a:p>
            <a:r>
              <a:rPr lang="en-US"/>
              <a:t>Magnetometers</a:t>
            </a:r>
          </a:p>
        </p:txBody>
      </p:sp>
      <p:sp>
        <p:nvSpPr>
          <p:cNvPr id="3" name="Content Placeholder 2">
            <a:extLst>
              <a:ext uri="{FF2B5EF4-FFF2-40B4-BE49-F238E27FC236}">
                <a16:creationId xmlns:a16="http://schemas.microsoft.com/office/drawing/2014/main" id="{94AFD065-2650-703B-2DCE-5AFAFDE06FF1}"/>
              </a:ext>
            </a:extLst>
          </p:cNvPr>
          <p:cNvSpPr>
            <a:spLocks noGrp="1"/>
          </p:cNvSpPr>
          <p:nvPr>
            <p:ph idx="1"/>
          </p:nvPr>
        </p:nvSpPr>
        <p:spPr>
          <a:xfrm>
            <a:off x="979100" y="1511687"/>
            <a:ext cx="10233800" cy="4351338"/>
          </a:xfrm>
        </p:spPr>
        <p:txBody>
          <a:bodyPr/>
          <a:lstStyle/>
          <a:p>
            <a:r>
              <a:rPr lang="en-US"/>
              <a:t>Measure intensity and direction of magnetic fields using </a:t>
            </a:r>
            <a:r>
              <a:rPr lang="en-US" err="1"/>
              <a:t>magnetoresistive</a:t>
            </a:r>
            <a:r>
              <a:rPr lang="en-US"/>
              <a:t> elements</a:t>
            </a:r>
          </a:p>
        </p:txBody>
      </p:sp>
      <p:sp>
        <p:nvSpPr>
          <p:cNvPr id="4" name="TextBox 3">
            <a:extLst>
              <a:ext uri="{FF2B5EF4-FFF2-40B4-BE49-F238E27FC236}">
                <a16:creationId xmlns:a16="http://schemas.microsoft.com/office/drawing/2014/main" id="{175FA350-782A-635E-238C-9CCAEF93C40C}"/>
              </a:ext>
            </a:extLst>
          </p:cNvPr>
          <p:cNvSpPr txBox="1"/>
          <p:nvPr/>
        </p:nvSpPr>
        <p:spPr>
          <a:xfrm>
            <a:off x="10001840" y="834827"/>
            <a:ext cx="2114746" cy="923330"/>
          </a:xfrm>
          <a:prstGeom prst="rect">
            <a:avLst/>
          </a:prstGeom>
          <a:noFill/>
        </p:spPr>
        <p:txBody>
          <a:bodyPr wrap="square" rtlCol="0">
            <a:spAutoFit/>
          </a:bodyPr>
          <a:lstStyle/>
          <a:p>
            <a:pPr algn="ctr"/>
            <a:r>
              <a:rPr lang="en-US">
                <a:solidFill>
                  <a:srgbClr val="FFFF00"/>
                </a:solidFill>
              </a:rPr>
              <a:t>What does “</a:t>
            </a:r>
            <a:r>
              <a:rPr lang="en-US" err="1">
                <a:solidFill>
                  <a:srgbClr val="FFFF00"/>
                </a:solidFill>
              </a:rPr>
              <a:t>magnetoresistive</a:t>
            </a:r>
            <a:r>
              <a:rPr lang="en-US">
                <a:solidFill>
                  <a:srgbClr val="FFFF00"/>
                </a:solidFill>
              </a:rPr>
              <a:t>” mean?</a:t>
            </a:r>
          </a:p>
        </p:txBody>
      </p:sp>
      <p:pic>
        <p:nvPicPr>
          <p:cNvPr id="6" name="Picture 5" descr="A picture containing text, clipart&#10;&#10;Description automatically generated">
            <a:extLst>
              <a:ext uri="{FF2B5EF4-FFF2-40B4-BE49-F238E27FC236}">
                <a16:creationId xmlns:a16="http://schemas.microsoft.com/office/drawing/2014/main" id="{69203E35-A8B8-E4E3-8024-8FA222619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534" y="3816050"/>
            <a:ext cx="8587950" cy="1493020"/>
          </a:xfrm>
          <a:prstGeom prst="rect">
            <a:avLst/>
          </a:prstGeom>
        </p:spPr>
      </p:pic>
      <p:sp>
        <p:nvSpPr>
          <p:cNvPr id="10" name="TextBox 9">
            <a:extLst>
              <a:ext uri="{FF2B5EF4-FFF2-40B4-BE49-F238E27FC236}">
                <a16:creationId xmlns:a16="http://schemas.microsoft.com/office/drawing/2014/main" id="{F7B9BD9E-FBB3-D394-96F6-E4D8985D5C5E}"/>
              </a:ext>
            </a:extLst>
          </p:cNvPr>
          <p:cNvSpPr txBox="1"/>
          <p:nvPr/>
        </p:nvSpPr>
        <p:spPr>
          <a:xfrm>
            <a:off x="2499096" y="2621304"/>
            <a:ext cx="6644827" cy="830997"/>
          </a:xfrm>
          <a:prstGeom prst="rect">
            <a:avLst/>
          </a:prstGeom>
          <a:noFill/>
        </p:spPr>
        <p:txBody>
          <a:bodyPr wrap="square" rtlCol="0">
            <a:spAutoFit/>
          </a:bodyPr>
          <a:lstStyle/>
          <a:p>
            <a:r>
              <a:rPr lang="en-US" sz="1600">
                <a:solidFill>
                  <a:schemeClr val="bg1"/>
                </a:solidFill>
              </a:rPr>
              <a:t>Atoms within a </a:t>
            </a:r>
            <a:r>
              <a:rPr lang="en-US" sz="1600" err="1">
                <a:solidFill>
                  <a:schemeClr val="bg1"/>
                </a:solidFill>
              </a:rPr>
              <a:t>magnetoresistive</a:t>
            </a:r>
            <a:r>
              <a:rPr lang="en-US" sz="1600">
                <a:solidFill>
                  <a:schemeClr val="bg1"/>
                </a:solidFill>
              </a:rPr>
              <a:t> element change their orientation with the magnetic field which can hinder the path of free electrons (current).</a:t>
            </a:r>
          </a:p>
          <a:p>
            <a:r>
              <a:rPr lang="en-US" sz="1600">
                <a:solidFill>
                  <a:schemeClr val="bg1"/>
                </a:solidFill>
              </a:rPr>
              <a:t>Measuring the resistance allows us to measure the magnetic field.</a:t>
            </a:r>
          </a:p>
        </p:txBody>
      </p:sp>
      <p:sp>
        <p:nvSpPr>
          <p:cNvPr id="11" name="TextBox 10">
            <a:extLst>
              <a:ext uri="{FF2B5EF4-FFF2-40B4-BE49-F238E27FC236}">
                <a16:creationId xmlns:a16="http://schemas.microsoft.com/office/drawing/2014/main" id="{9478022C-98E0-3A6E-2401-A073B0EBC966}"/>
              </a:ext>
            </a:extLst>
          </p:cNvPr>
          <p:cNvSpPr txBox="1"/>
          <p:nvPr/>
        </p:nvSpPr>
        <p:spPr>
          <a:xfrm>
            <a:off x="1253765" y="5430866"/>
            <a:ext cx="9181707" cy="1323439"/>
          </a:xfrm>
          <a:prstGeom prst="rect">
            <a:avLst/>
          </a:prstGeom>
          <a:noFill/>
        </p:spPr>
        <p:txBody>
          <a:bodyPr wrap="square" rtlCol="0">
            <a:spAutoFit/>
          </a:bodyPr>
          <a:lstStyle/>
          <a:p>
            <a:r>
              <a:rPr lang="en-US" sz="1600" b="1">
                <a:solidFill>
                  <a:schemeClr val="bg1"/>
                </a:solidFill>
              </a:rPr>
              <a:t>Offsets</a:t>
            </a:r>
            <a:r>
              <a:rPr lang="en-US" sz="1600">
                <a:solidFill>
                  <a:schemeClr val="bg1"/>
                </a:solidFill>
              </a:rPr>
              <a:t> due to small manufacturing defects, temperature drift, </a:t>
            </a:r>
            <a:r>
              <a:rPr lang="en-US" sz="1600" i="1">
                <a:solidFill>
                  <a:schemeClr val="bg1"/>
                </a:solidFill>
              </a:rPr>
              <a:t>hard iron </a:t>
            </a:r>
            <a:r>
              <a:rPr lang="en-US" sz="1600">
                <a:solidFill>
                  <a:schemeClr val="bg1"/>
                </a:solidFill>
              </a:rPr>
              <a:t>and/or, </a:t>
            </a:r>
            <a:r>
              <a:rPr lang="en-US" sz="1600" i="1">
                <a:solidFill>
                  <a:schemeClr val="bg1"/>
                </a:solidFill>
              </a:rPr>
              <a:t>soft iron</a:t>
            </a:r>
            <a:r>
              <a:rPr lang="en-US" sz="1600">
                <a:solidFill>
                  <a:schemeClr val="bg1"/>
                </a:solidFill>
              </a:rPr>
              <a:t> interference can cause the magnetometer to read incorrect values</a:t>
            </a:r>
          </a:p>
          <a:p>
            <a:endParaRPr lang="en-US" sz="1600" b="1">
              <a:solidFill>
                <a:schemeClr val="bg1"/>
              </a:solidFill>
            </a:endParaRPr>
          </a:p>
          <a:p>
            <a:r>
              <a:rPr lang="en-US" sz="1600" b="1">
                <a:solidFill>
                  <a:schemeClr val="bg1"/>
                </a:solidFill>
              </a:rPr>
              <a:t>Bias</a:t>
            </a:r>
            <a:r>
              <a:rPr lang="en-US" sz="1600">
                <a:solidFill>
                  <a:schemeClr val="bg1"/>
                </a:solidFill>
              </a:rPr>
              <a:t> caused by magnetic declination or misalignment can cause the magnetometer to skew towards a certain heading (compass error)</a:t>
            </a:r>
            <a:endParaRPr lang="en-US" sz="1600" b="1">
              <a:solidFill>
                <a:schemeClr val="bg1"/>
              </a:solidFill>
            </a:endParaRPr>
          </a:p>
        </p:txBody>
      </p:sp>
      <p:sp>
        <p:nvSpPr>
          <p:cNvPr id="12" name="TextBox 11">
            <a:extLst>
              <a:ext uri="{FF2B5EF4-FFF2-40B4-BE49-F238E27FC236}">
                <a16:creationId xmlns:a16="http://schemas.microsoft.com/office/drawing/2014/main" id="{CF0F87D5-E3BC-C0CC-9D87-22A107278BB8}"/>
              </a:ext>
            </a:extLst>
          </p:cNvPr>
          <p:cNvSpPr txBox="1"/>
          <p:nvPr/>
        </p:nvSpPr>
        <p:spPr>
          <a:xfrm>
            <a:off x="10435472" y="5569545"/>
            <a:ext cx="1756528" cy="923330"/>
          </a:xfrm>
          <a:prstGeom prst="rect">
            <a:avLst/>
          </a:prstGeom>
          <a:noFill/>
        </p:spPr>
        <p:txBody>
          <a:bodyPr wrap="square" rtlCol="0">
            <a:spAutoFit/>
          </a:bodyPr>
          <a:lstStyle/>
          <a:p>
            <a:pPr algn="ctr"/>
            <a:r>
              <a:rPr lang="en-US">
                <a:solidFill>
                  <a:srgbClr val="FFFF00"/>
                </a:solidFill>
              </a:rPr>
              <a:t>What is “magnetic declination”?</a:t>
            </a:r>
          </a:p>
        </p:txBody>
      </p:sp>
      <p:sp>
        <p:nvSpPr>
          <p:cNvPr id="13" name="TextBox 12">
            <a:extLst>
              <a:ext uri="{FF2B5EF4-FFF2-40B4-BE49-F238E27FC236}">
                <a16:creationId xmlns:a16="http://schemas.microsoft.com/office/drawing/2014/main" id="{B8F790AF-E624-2CBC-FCF6-F3D77E6F45CA}"/>
              </a:ext>
            </a:extLst>
          </p:cNvPr>
          <p:cNvSpPr txBox="1"/>
          <p:nvPr/>
        </p:nvSpPr>
        <p:spPr>
          <a:xfrm>
            <a:off x="1602557" y="4143457"/>
            <a:ext cx="914400" cy="307777"/>
          </a:xfrm>
          <a:prstGeom prst="rect">
            <a:avLst/>
          </a:prstGeom>
          <a:noFill/>
        </p:spPr>
        <p:txBody>
          <a:bodyPr wrap="square" rtlCol="0">
            <a:spAutoFit/>
          </a:bodyPr>
          <a:lstStyle/>
          <a:p>
            <a:r>
              <a:rPr lang="en-US" sz="1400" b="1">
                <a:solidFill>
                  <a:schemeClr val="bg1"/>
                </a:solidFill>
                <a:latin typeface="Arial" panose="020B0604020202020204" pitchFamily="34" charset="0"/>
                <a:cs typeface="Arial" panose="020B0604020202020204" pitchFamily="34" charset="0"/>
              </a:rPr>
              <a:t>Current</a:t>
            </a:r>
            <a:endParaRPr lang="en-US" b="1">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DCF508A-0950-6492-650B-F851A538509C}"/>
              </a:ext>
            </a:extLst>
          </p:cNvPr>
          <p:cNvSpPr txBox="1"/>
          <p:nvPr/>
        </p:nvSpPr>
        <p:spPr>
          <a:xfrm>
            <a:off x="6553201" y="4247152"/>
            <a:ext cx="914400" cy="307777"/>
          </a:xfrm>
          <a:prstGeom prst="rect">
            <a:avLst/>
          </a:prstGeom>
          <a:noFill/>
        </p:spPr>
        <p:txBody>
          <a:bodyPr wrap="square" rtlCol="0">
            <a:spAutoFit/>
          </a:bodyPr>
          <a:lstStyle/>
          <a:p>
            <a:r>
              <a:rPr lang="en-US" sz="1400" b="1">
                <a:solidFill>
                  <a:schemeClr val="bg1"/>
                </a:solidFill>
                <a:latin typeface="Arial" panose="020B0604020202020204" pitchFamily="34" charset="0"/>
                <a:cs typeface="Arial" panose="020B0604020202020204" pitchFamily="34" charset="0"/>
              </a:rPr>
              <a:t>Current</a:t>
            </a:r>
            <a:endParaRPr lang="en-US"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896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10BAAC-7D78-0B23-DA10-92C58BA880C3}"/>
              </a:ext>
            </a:extLst>
          </p:cNvPr>
          <p:cNvSpPr/>
          <p:nvPr/>
        </p:nvSpPr>
        <p:spPr>
          <a:xfrm>
            <a:off x="6319840" y="4056815"/>
            <a:ext cx="5025216" cy="2251394"/>
          </a:xfrm>
          <a:prstGeom prst="rect">
            <a:avLst/>
          </a:prstGeom>
          <a:solidFill>
            <a:srgbClr val="124861"/>
          </a:solidFill>
          <a:ln>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C0D9E6-FE26-B0EF-E35B-F8219C7D4851}"/>
              </a:ext>
            </a:extLst>
          </p:cNvPr>
          <p:cNvSpPr/>
          <p:nvPr/>
        </p:nvSpPr>
        <p:spPr>
          <a:xfrm>
            <a:off x="1120000" y="3742441"/>
            <a:ext cx="4375827" cy="2300140"/>
          </a:xfrm>
          <a:prstGeom prst="rect">
            <a:avLst/>
          </a:prstGeom>
          <a:solidFill>
            <a:srgbClr val="124861"/>
          </a:solidFill>
          <a:ln>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7C4DF-8513-2272-A8F4-E491E79CBDD8}"/>
              </a:ext>
            </a:extLst>
          </p:cNvPr>
          <p:cNvSpPr>
            <a:spLocks noGrp="1"/>
          </p:cNvSpPr>
          <p:nvPr>
            <p:ph type="title"/>
          </p:nvPr>
        </p:nvSpPr>
        <p:spPr/>
        <p:txBody>
          <a:bodyPr/>
          <a:lstStyle/>
          <a:p>
            <a:r>
              <a:rPr lang="en-US"/>
              <a:t>Calibrating Magnetometers</a:t>
            </a:r>
          </a:p>
        </p:txBody>
      </p:sp>
      <p:sp>
        <p:nvSpPr>
          <p:cNvPr id="7" name="Text Placeholder 6">
            <a:extLst>
              <a:ext uri="{FF2B5EF4-FFF2-40B4-BE49-F238E27FC236}">
                <a16:creationId xmlns:a16="http://schemas.microsoft.com/office/drawing/2014/main" id="{C0333D23-6A79-07B8-423C-F865C59CE13B}"/>
              </a:ext>
            </a:extLst>
          </p:cNvPr>
          <p:cNvSpPr>
            <a:spLocks noGrp="1"/>
          </p:cNvSpPr>
          <p:nvPr>
            <p:ph type="body" idx="1"/>
          </p:nvPr>
        </p:nvSpPr>
        <p:spPr/>
        <p:txBody>
          <a:bodyPr/>
          <a:lstStyle/>
          <a:p>
            <a:r>
              <a:rPr lang="en-US" i="1"/>
              <a:t>Hard Iron </a:t>
            </a:r>
            <a:r>
              <a:rPr lang="en-US"/>
              <a:t>Distortion</a:t>
            </a:r>
          </a:p>
        </p:txBody>
      </p:sp>
      <p:sp>
        <p:nvSpPr>
          <p:cNvPr id="8" name="Content Placeholder 7">
            <a:extLst>
              <a:ext uri="{FF2B5EF4-FFF2-40B4-BE49-F238E27FC236}">
                <a16:creationId xmlns:a16="http://schemas.microsoft.com/office/drawing/2014/main" id="{32D5C316-807C-0A34-7AC0-A8D5C0612CEA}"/>
              </a:ext>
            </a:extLst>
          </p:cNvPr>
          <p:cNvSpPr>
            <a:spLocks noGrp="1"/>
          </p:cNvSpPr>
          <p:nvPr>
            <p:ph sz="half" idx="2"/>
          </p:nvPr>
        </p:nvSpPr>
        <p:spPr>
          <a:xfrm>
            <a:off x="1120000" y="2505075"/>
            <a:ext cx="5025216" cy="3684588"/>
          </a:xfrm>
        </p:spPr>
        <p:txBody>
          <a:bodyPr>
            <a:normAutofit lnSpcReduction="10000"/>
          </a:bodyPr>
          <a:lstStyle/>
          <a:p>
            <a:pPr marL="0" indent="0">
              <a:buNone/>
            </a:pPr>
            <a:r>
              <a:rPr lang="en-US"/>
              <a:t>Interference by a permanent magnetic field</a:t>
            </a:r>
          </a:p>
          <a:p>
            <a:endParaRPr lang="en-US"/>
          </a:p>
          <a:p>
            <a:pPr marL="0" indent="0">
              <a:buNone/>
            </a:pPr>
            <a:r>
              <a:rPr lang="en-US" sz="1600" err="1">
                <a:latin typeface="Fira Code" pitchFamily="1" charset="0"/>
                <a:ea typeface="Fira Code" pitchFamily="1" charset="0"/>
                <a:cs typeface="Fira Code" pitchFamily="1" charset="0"/>
              </a:rPr>
              <a:t>Offset_x</a:t>
            </a:r>
            <a:r>
              <a:rPr lang="en-US" sz="1600">
                <a:latin typeface="Fira Code" pitchFamily="1" charset="0"/>
                <a:ea typeface="Fira Code" pitchFamily="1" charset="0"/>
                <a:cs typeface="Fira Code" pitchFamily="1" charset="0"/>
              </a:rPr>
              <a:t> = (max(x) + min(x)) / 2</a:t>
            </a:r>
          </a:p>
          <a:p>
            <a:pPr marL="0" indent="0">
              <a:buNone/>
            </a:pPr>
            <a:r>
              <a:rPr lang="en-US" sz="1600" err="1">
                <a:latin typeface="Fira Code" pitchFamily="1" charset="0"/>
                <a:ea typeface="Fira Code" pitchFamily="1" charset="0"/>
                <a:cs typeface="Fira Code" pitchFamily="1" charset="0"/>
              </a:rPr>
              <a:t>Offset_y</a:t>
            </a:r>
            <a:r>
              <a:rPr lang="en-US" sz="1600">
                <a:latin typeface="Fira Code" pitchFamily="1" charset="0"/>
                <a:ea typeface="Fira Code" pitchFamily="1" charset="0"/>
                <a:cs typeface="Fira Code" pitchFamily="1" charset="0"/>
              </a:rPr>
              <a:t> = (max(y) + min(y)) / 2</a:t>
            </a:r>
          </a:p>
          <a:p>
            <a:pPr marL="0" indent="0">
              <a:buNone/>
            </a:pPr>
            <a:r>
              <a:rPr lang="en-US" sz="1600" err="1">
                <a:latin typeface="Fira Code" pitchFamily="1" charset="0"/>
                <a:ea typeface="Fira Code" pitchFamily="1" charset="0"/>
                <a:cs typeface="Fira Code" pitchFamily="1" charset="0"/>
              </a:rPr>
              <a:t>Offset_z</a:t>
            </a:r>
            <a:r>
              <a:rPr lang="en-US" sz="1600">
                <a:latin typeface="Fira Code" pitchFamily="1" charset="0"/>
                <a:ea typeface="Fira Code" pitchFamily="1" charset="0"/>
                <a:cs typeface="Fira Code" pitchFamily="1" charset="0"/>
              </a:rPr>
              <a:t> = (max(z) + min(z)) / 2</a:t>
            </a:r>
          </a:p>
          <a:p>
            <a:pPr marL="0" indent="0">
              <a:buNone/>
            </a:pPr>
            <a:endParaRPr lang="en-US" sz="1600">
              <a:latin typeface="Fira Code" pitchFamily="1" charset="0"/>
              <a:ea typeface="Fira Code" pitchFamily="1" charset="0"/>
              <a:cs typeface="Fira Code" pitchFamily="1" charset="0"/>
            </a:endParaRPr>
          </a:p>
          <a:p>
            <a:pPr marL="0" indent="0">
              <a:buNone/>
            </a:pPr>
            <a:r>
              <a:rPr lang="en-US" sz="1600" err="1">
                <a:latin typeface="Fira Code" pitchFamily="1" charset="0"/>
                <a:ea typeface="Fira Code" pitchFamily="1" charset="0"/>
                <a:cs typeface="Fira Code" pitchFamily="1" charset="0"/>
              </a:rPr>
              <a:t>Corrected_x</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sensor_x</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offset_x</a:t>
            </a:r>
            <a:endParaRPr lang="en-US" sz="1600">
              <a:latin typeface="Fira Code" pitchFamily="1" charset="0"/>
              <a:ea typeface="Fira Code" pitchFamily="1" charset="0"/>
              <a:cs typeface="Fira Code" pitchFamily="1" charset="0"/>
            </a:endParaRPr>
          </a:p>
          <a:p>
            <a:pPr marL="0" indent="0">
              <a:buNone/>
            </a:pPr>
            <a:r>
              <a:rPr lang="en-US" sz="1600" err="1">
                <a:latin typeface="Fira Code" pitchFamily="1" charset="0"/>
                <a:ea typeface="Fira Code" pitchFamily="1" charset="0"/>
                <a:cs typeface="Fira Code" pitchFamily="1" charset="0"/>
              </a:rPr>
              <a:t>Corrected_y</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sensor_y</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offset_y</a:t>
            </a:r>
            <a:endParaRPr lang="en-US" sz="1600">
              <a:latin typeface="Fira Code" pitchFamily="1" charset="0"/>
              <a:ea typeface="Fira Code" pitchFamily="1" charset="0"/>
              <a:cs typeface="Fira Code" pitchFamily="1" charset="0"/>
            </a:endParaRPr>
          </a:p>
          <a:p>
            <a:pPr marL="0" indent="0">
              <a:buNone/>
            </a:pPr>
            <a:r>
              <a:rPr lang="en-US" sz="1600" err="1">
                <a:latin typeface="Fira Code" pitchFamily="1" charset="0"/>
                <a:ea typeface="Fira Code" pitchFamily="1" charset="0"/>
                <a:cs typeface="Fira Code" pitchFamily="1" charset="0"/>
              </a:rPr>
              <a:t>Corrected_x</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sensor_z</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offset_z</a:t>
            </a:r>
            <a:endParaRPr lang="en-US" sz="1600">
              <a:latin typeface="Fira Code" pitchFamily="1" charset="0"/>
              <a:ea typeface="Fira Code" pitchFamily="1" charset="0"/>
              <a:cs typeface="Fira Code" pitchFamily="1" charset="0"/>
            </a:endParaRPr>
          </a:p>
          <a:p>
            <a:pPr marL="0" indent="0">
              <a:buNone/>
            </a:pPr>
            <a:endParaRPr lang="en-US" sz="1600">
              <a:latin typeface="Fira Code" pitchFamily="1" charset="0"/>
              <a:ea typeface="Fira Code" pitchFamily="1" charset="0"/>
              <a:cs typeface="Fira Code" pitchFamily="1" charset="0"/>
            </a:endParaRPr>
          </a:p>
        </p:txBody>
      </p:sp>
      <p:sp>
        <p:nvSpPr>
          <p:cNvPr id="9" name="Text Placeholder 8">
            <a:extLst>
              <a:ext uri="{FF2B5EF4-FFF2-40B4-BE49-F238E27FC236}">
                <a16:creationId xmlns:a16="http://schemas.microsoft.com/office/drawing/2014/main" id="{8A0A5F32-2822-01DF-DE4C-0DD1974FD114}"/>
              </a:ext>
            </a:extLst>
          </p:cNvPr>
          <p:cNvSpPr>
            <a:spLocks noGrp="1"/>
          </p:cNvSpPr>
          <p:nvPr>
            <p:ph type="body" sz="quarter" idx="3"/>
          </p:nvPr>
        </p:nvSpPr>
        <p:spPr/>
        <p:txBody>
          <a:bodyPr/>
          <a:lstStyle/>
          <a:p>
            <a:r>
              <a:rPr lang="en-US" i="1"/>
              <a:t>Soft Iron </a:t>
            </a:r>
            <a:r>
              <a:rPr lang="en-US"/>
              <a:t>Distortion</a:t>
            </a:r>
          </a:p>
        </p:txBody>
      </p:sp>
      <p:sp>
        <p:nvSpPr>
          <p:cNvPr id="10" name="Content Placeholder 9">
            <a:extLst>
              <a:ext uri="{FF2B5EF4-FFF2-40B4-BE49-F238E27FC236}">
                <a16:creationId xmlns:a16="http://schemas.microsoft.com/office/drawing/2014/main" id="{F294F726-63F1-6768-FC7F-DEB22865BAD0}"/>
              </a:ext>
            </a:extLst>
          </p:cNvPr>
          <p:cNvSpPr>
            <a:spLocks noGrp="1"/>
          </p:cNvSpPr>
          <p:nvPr>
            <p:ph sz="quarter" idx="4"/>
          </p:nvPr>
        </p:nvSpPr>
        <p:spPr/>
        <p:txBody>
          <a:bodyPr>
            <a:normAutofit lnSpcReduction="10000"/>
          </a:bodyPr>
          <a:lstStyle/>
          <a:p>
            <a:pPr marL="0" indent="0">
              <a:buNone/>
            </a:pPr>
            <a:r>
              <a:rPr lang="en-US"/>
              <a:t>Interference by materials or fields that distort magnetic fields</a:t>
            </a:r>
          </a:p>
          <a:p>
            <a:pPr marL="0" indent="0">
              <a:buNone/>
            </a:pPr>
            <a:endParaRPr lang="en-US"/>
          </a:p>
          <a:p>
            <a:pPr marL="0" indent="0">
              <a:buNone/>
            </a:pPr>
            <a:r>
              <a:rPr lang="en-US" sz="1600" err="1">
                <a:latin typeface="Fira Code" pitchFamily="1" charset="0"/>
                <a:ea typeface="Fira Code" pitchFamily="1" charset="0"/>
                <a:cs typeface="Fira Code" pitchFamily="1" charset="0"/>
              </a:rPr>
              <a:t>Avg_dx</a:t>
            </a:r>
            <a:r>
              <a:rPr lang="en-US" sz="1600">
                <a:latin typeface="Fira Code" pitchFamily="1" charset="0"/>
                <a:ea typeface="Fira Code" pitchFamily="1" charset="0"/>
                <a:cs typeface="Fira Code" pitchFamily="1" charset="0"/>
              </a:rPr>
              <a:t> = (max(x) + min(x)) / 2</a:t>
            </a:r>
          </a:p>
          <a:p>
            <a:pPr marL="0" indent="0">
              <a:buNone/>
            </a:pPr>
            <a:r>
              <a:rPr lang="en-US" sz="1600">
                <a:latin typeface="Fira Code" pitchFamily="1" charset="0"/>
                <a:ea typeface="Fira Code" pitchFamily="1" charset="0"/>
                <a:cs typeface="Fira Code" pitchFamily="1" charset="0"/>
              </a:rPr>
              <a:t>…</a:t>
            </a:r>
          </a:p>
          <a:p>
            <a:pPr marL="0" indent="0">
              <a:buNone/>
            </a:pPr>
            <a:r>
              <a:rPr lang="en-US" sz="1600" err="1">
                <a:latin typeface="Fira Code" pitchFamily="1" charset="0"/>
                <a:ea typeface="Fira Code" pitchFamily="1" charset="0"/>
                <a:cs typeface="Fira Code" pitchFamily="1" charset="0"/>
              </a:rPr>
              <a:t>Avg_d</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avg_dx</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avg_dy</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avg_dz</a:t>
            </a:r>
            <a:r>
              <a:rPr lang="en-US" sz="1600">
                <a:latin typeface="Fira Code" pitchFamily="1" charset="0"/>
                <a:ea typeface="Fira Code" pitchFamily="1" charset="0"/>
                <a:cs typeface="Fira Code" pitchFamily="1" charset="0"/>
              </a:rPr>
              <a:t>) / 3</a:t>
            </a:r>
          </a:p>
          <a:p>
            <a:pPr marL="0" indent="0">
              <a:buNone/>
            </a:pPr>
            <a:r>
              <a:rPr lang="en-US" sz="1600" err="1">
                <a:latin typeface="Fira Code" pitchFamily="1" charset="0"/>
                <a:ea typeface="Fira Code" pitchFamily="1" charset="0"/>
                <a:cs typeface="Fira Code" pitchFamily="1" charset="0"/>
              </a:rPr>
              <a:t>Scale_x</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avg_d</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avg_dx</a:t>
            </a:r>
            <a:endParaRPr lang="en-US" sz="1600">
              <a:latin typeface="Fira Code" pitchFamily="1" charset="0"/>
              <a:ea typeface="Fira Code" pitchFamily="1" charset="0"/>
              <a:cs typeface="Fira Code" pitchFamily="1" charset="0"/>
            </a:endParaRPr>
          </a:p>
          <a:p>
            <a:pPr marL="0" indent="0">
              <a:buNone/>
            </a:pPr>
            <a:r>
              <a:rPr lang="en-US" sz="1600">
                <a:latin typeface="Fira Code" pitchFamily="1" charset="0"/>
                <a:ea typeface="Fira Code" pitchFamily="1" charset="0"/>
                <a:cs typeface="Fira Code" pitchFamily="1" charset="0"/>
              </a:rPr>
              <a:t>…</a:t>
            </a:r>
          </a:p>
          <a:p>
            <a:pPr marL="0" indent="0">
              <a:buNone/>
            </a:pPr>
            <a:r>
              <a:rPr lang="en-US" sz="1600" err="1">
                <a:latin typeface="Fira Code" pitchFamily="1" charset="0"/>
                <a:ea typeface="Fira Code" pitchFamily="1" charset="0"/>
                <a:cs typeface="Fira Code" pitchFamily="1" charset="0"/>
              </a:rPr>
              <a:t>corrected_x</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sensor_x</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offset_x</a:t>
            </a:r>
            <a:r>
              <a:rPr lang="en-US" sz="1600">
                <a:latin typeface="Fira Code" pitchFamily="1" charset="0"/>
                <a:ea typeface="Fira Code" pitchFamily="1" charset="0"/>
                <a:cs typeface="Fira Code" pitchFamily="1" charset="0"/>
              </a:rPr>
              <a:t>) * </a:t>
            </a:r>
            <a:r>
              <a:rPr lang="en-US" sz="1600" err="1">
                <a:latin typeface="Fira Code" pitchFamily="1" charset="0"/>
                <a:ea typeface="Fira Code" pitchFamily="1" charset="0"/>
                <a:cs typeface="Fira Code" pitchFamily="1" charset="0"/>
              </a:rPr>
              <a:t>scale_x</a:t>
            </a:r>
            <a:endParaRPr lang="en-US" sz="1600">
              <a:latin typeface="Fira Code" pitchFamily="1" charset="0"/>
              <a:ea typeface="Fira Code" pitchFamily="1" charset="0"/>
              <a:cs typeface="Fira Code" pitchFamily="1" charset="0"/>
            </a:endParaRPr>
          </a:p>
        </p:txBody>
      </p:sp>
      <p:sp>
        <p:nvSpPr>
          <p:cNvPr id="3" name="TextBox 2">
            <a:extLst>
              <a:ext uri="{FF2B5EF4-FFF2-40B4-BE49-F238E27FC236}">
                <a16:creationId xmlns:a16="http://schemas.microsoft.com/office/drawing/2014/main" id="{3A85BB45-0C4B-6278-C49E-AE5273CD81D3}"/>
              </a:ext>
            </a:extLst>
          </p:cNvPr>
          <p:cNvSpPr txBox="1"/>
          <p:nvPr/>
        </p:nvSpPr>
        <p:spPr>
          <a:xfrm>
            <a:off x="716437" y="6308209"/>
            <a:ext cx="10759126" cy="369332"/>
          </a:xfrm>
          <a:prstGeom prst="rect">
            <a:avLst/>
          </a:prstGeom>
          <a:noFill/>
        </p:spPr>
        <p:txBody>
          <a:bodyPr wrap="square" rtlCol="0">
            <a:spAutoFit/>
          </a:bodyPr>
          <a:lstStyle/>
          <a:p>
            <a:r>
              <a:rPr lang="en-US"/>
              <a:t>Source: </a:t>
            </a:r>
            <a:r>
              <a:rPr lang="en-US">
                <a:hlinkClick r:id="rId2"/>
              </a:rPr>
              <a:t>https://www.appelsiini.net/2018/calibrate-magnetometer/</a:t>
            </a:r>
            <a:r>
              <a:rPr lang="en-US"/>
              <a:t> </a:t>
            </a:r>
          </a:p>
        </p:txBody>
      </p:sp>
    </p:spTree>
    <p:extLst>
      <p:ext uri="{BB962C8B-B14F-4D97-AF65-F5344CB8AC3E}">
        <p14:creationId xmlns:p14="http://schemas.microsoft.com/office/powerpoint/2010/main" val="988911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C4DF-8513-2272-A8F4-E491E79CBDD8}"/>
              </a:ext>
            </a:extLst>
          </p:cNvPr>
          <p:cNvSpPr>
            <a:spLocks noGrp="1"/>
          </p:cNvSpPr>
          <p:nvPr>
            <p:ph type="title"/>
          </p:nvPr>
        </p:nvSpPr>
        <p:spPr/>
        <p:txBody>
          <a:bodyPr/>
          <a:lstStyle/>
          <a:p>
            <a:r>
              <a:rPr lang="en-US"/>
              <a:t>Calibrating Magnetometers (cont.)</a:t>
            </a:r>
          </a:p>
        </p:txBody>
      </p:sp>
      <p:pic>
        <p:nvPicPr>
          <p:cNvPr id="3074" name="Picture 2" descr="With backplate">
            <a:extLst>
              <a:ext uri="{FF2B5EF4-FFF2-40B4-BE49-F238E27FC236}">
                <a16:creationId xmlns:a16="http://schemas.microsoft.com/office/drawing/2014/main" id="{658330FF-B852-D724-80BD-E749D43AF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233" y="1906842"/>
            <a:ext cx="3939702" cy="39397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439D47-31A8-BF98-E86C-660874D7D82F}"/>
              </a:ext>
            </a:extLst>
          </p:cNvPr>
          <p:cNvSpPr txBox="1"/>
          <p:nvPr/>
        </p:nvSpPr>
        <p:spPr>
          <a:xfrm>
            <a:off x="2186233" y="5846544"/>
            <a:ext cx="3939702" cy="646331"/>
          </a:xfrm>
          <a:prstGeom prst="rect">
            <a:avLst/>
          </a:prstGeom>
          <a:noFill/>
        </p:spPr>
        <p:txBody>
          <a:bodyPr wrap="square" rtlCol="0">
            <a:spAutoFit/>
          </a:bodyPr>
          <a:lstStyle/>
          <a:p>
            <a:r>
              <a:rPr lang="en-US" i="1"/>
              <a:t>Hard Iron</a:t>
            </a:r>
            <a:r>
              <a:rPr lang="en-US"/>
              <a:t> interference caused by a permanent magnetic next to sensor</a:t>
            </a:r>
            <a:endParaRPr lang="en-US" i="1"/>
          </a:p>
        </p:txBody>
      </p:sp>
      <p:pic>
        <p:nvPicPr>
          <p:cNvPr id="3076" name="Picture 4" descr="Without backplate">
            <a:extLst>
              <a:ext uri="{FF2B5EF4-FFF2-40B4-BE49-F238E27FC236}">
                <a16:creationId xmlns:a16="http://schemas.microsoft.com/office/drawing/2014/main" id="{D698AC6A-FB22-7227-9C60-4BCCC774F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006" y="1906842"/>
            <a:ext cx="3939701" cy="39397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626E78-4F59-1121-5134-3342B16ABEB8}"/>
              </a:ext>
            </a:extLst>
          </p:cNvPr>
          <p:cNvSpPr txBox="1"/>
          <p:nvPr/>
        </p:nvSpPr>
        <p:spPr>
          <a:xfrm>
            <a:off x="6503005" y="5838165"/>
            <a:ext cx="3939702" cy="923330"/>
          </a:xfrm>
          <a:prstGeom prst="rect">
            <a:avLst/>
          </a:prstGeom>
          <a:noFill/>
        </p:spPr>
        <p:txBody>
          <a:bodyPr wrap="square" rtlCol="0">
            <a:spAutoFit/>
          </a:bodyPr>
          <a:lstStyle/>
          <a:p>
            <a:r>
              <a:rPr lang="en-US" i="1"/>
              <a:t>Hard Iron</a:t>
            </a:r>
            <a:r>
              <a:rPr lang="en-US"/>
              <a:t> interference caused by a speaker next to sensor after magnet is removed</a:t>
            </a:r>
            <a:endParaRPr lang="en-US" i="1"/>
          </a:p>
        </p:txBody>
      </p:sp>
      <p:sp>
        <p:nvSpPr>
          <p:cNvPr id="6" name="TextBox 5">
            <a:extLst>
              <a:ext uri="{FF2B5EF4-FFF2-40B4-BE49-F238E27FC236}">
                <a16:creationId xmlns:a16="http://schemas.microsoft.com/office/drawing/2014/main" id="{889891FC-8770-CF56-7650-65D338E2296D}"/>
              </a:ext>
            </a:extLst>
          </p:cNvPr>
          <p:cNvSpPr txBox="1"/>
          <p:nvPr/>
        </p:nvSpPr>
        <p:spPr>
          <a:xfrm>
            <a:off x="10442707" y="2379431"/>
            <a:ext cx="1652833" cy="1200329"/>
          </a:xfrm>
          <a:prstGeom prst="rect">
            <a:avLst/>
          </a:prstGeom>
          <a:noFill/>
        </p:spPr>
        <p:txBody>
          <a:bodyPr wrap="square" rtlCol="0">
            <a:spAutoFit/>
          </a:bodyPr>
          <a:lstStyle/>
          <a:p>
            <a:pPr algn="ctr"/>
            <a:r>
              <a:rPr lang="en-US">
                <a:solidFill>
                  <a:schemeClr val="tx2"/>
                </a:solidFill>
              </a:rPr>
              <a:t>Note: tenfold reduction in scale from previous plot</a:t>
            </a:r>
          </a:p>
        </p:txBody>
      </p:sp>
    </p:spTree>
    <p:extLst>
      <p:ext uri="{BB962C8B-B14F-4D97-AF65-F5344CB8AC3E}">
        <p14:creationId xmlns:p14="http://schemas.microsoft.com/office/powerpoint/2010/main" val="256760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7C4DF-8513-2272-A8F4-E491E79CBDD8}"/>
              </a:ext>
            </a:extLst>
          </p:cNvPr>
          <p:cNvSpPr>
            <a:spLocks noGrp="1"/>
          </p:cNvSpPr>
          <p:nvPr>
            <p:ph type="title"/>
          </p:nvPr>
        </p:nvSpPr>
        <p:spPr/>
        <p:txBody>
          <a:bodyPr/>
          <a:lstStyle/>
          <a:p>
            <a:r>
              <a:rPr lang="en-US"/>
              <a:t>Calibrating Magnetometers (cont.)</a:t>
            </a:r>
          </a:p>
        </p:txBody>
      </p:sp>
      <p:sp>
        <p:nvSpPr>
          <p:cNvPr id="3" name="TextBox 2">
            <a:extLst>
              <a:ext uri="{FF2B5EF4-FFF2-40B4-BE49-F238E27FC236}">
                <a16:creationId xmlns:a16="http://schemas.microsoft.com/office/drawing/2014/main" id="{35C215AE-8174-D55C-4DCD-4E286F9537FA}"/>
              </a:ext>
            </a:extLst>
          </p:cNvPr>
          <p:cNvSpPr txBox="1"/>
          <p:nvPr/>
        </p:nvSpPr>
        <p:spPr>
          <a:xfrm>
            <a:off x="838200" y="5825765"/>
            <a:ext cx="4135078" cy="923330"/>
          </a:xfrm>
          <a:prstGeom prst="rect">
            <a:avLst/>
          </a:prstGeom>
          <a:noFill/>
        </p:spPr>
        <p:txBody>
          <a:bodyPr wrap="square" rtlCol="0">
            <a:spAutoFit/>
          </a:bodyPr>
          <a:lstStyle/>
          <a:p>
            <a:r>
              <a:rPr lang="en-US"/>
              <a:t>New plot showing </a:t>
            </a:r>
            <a:r>
              <a:rPr lang="en-US" i="1"/>
              <a:t>soft iron</a:t>
            </a:r>
            <a:r>
              <a:rPr lang="en-US"/>
              <a:t> interference after the </a:t>
            </a:r>
            <a:r>
              <a:rPr lang="en-US" i="1"/>
              <a:t>hard iron</a:t>
            </a:r>
            <a:r>
              <a:rPr lang="en-US"/>
              <a:t> interference is compensated </a:t>
            </a:r>
          </a:p>
        </p:txBody>
      </p:sp>
      <p:pic>
        <p:nvPicPr>
          <p:cNvPr id="2050" name="Picture 2" descr="Hard iron corrected">
            <a:extLst>
              <a:ext uri="{FF2B5EF4-FFF2-40B4-BE49-F238E27FC236}">
                <a16:creationId xmlns:a16="http://schemas.microsoft.com/office/drawing/2014/main" id="{62522A69-2AAD-B74C-92F6-395A023E3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723" y="1690687"/>
            <a:ext cx="4135077" cy="4135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rd iron corrected">
            <a:extLst>
              <a:ext uri="{FF2B5EF4-FFF2-40B4-BE49-F238E27FC236}">
                <a16:creationId xmlns:a16="http://schemas.microsoft.com/office/drawing/2014/main" id="{E59057E2-811B-B48F-48F7-9AF9F379E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2" y="1690685"/>
            <a:ext cx="4135076" cy="41350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3E98FE-4EB0-3D60-492A-9D561215E97E}"/>
              </a:ext>
            </a:extLst>
          </p:cNvPr>
          <p:cNvSpPr txBox="1"/>
          <p:nvPr/>
        </p:nvSpPr>
        <p:spPr>
          <a:xfrm>
            <a:off x="7218722" y="5825761"/>
            <a:ext cx="4135078" cy="646331"/>
          </a:xfrm>
          <a:prstGeom prst="rect">
            <a:avLst/>
          </a:prstGeom>
          <a:noFill/>
        </p:spPr>
        <p:txBody>
          <a:bodyPr wrap="square" rtlCol="0">
            <a:spAutoFit/>
          </a:bodyPr>
          <a:lstStyle/>
          <a:p>
            <a:r>
              <a:rPr lang="en-US"/>
              <a:t>Final plot with fully compensated magnetometer</a:t>
            </a:r>
          </a:p>
        </p:txBody>
      </p:sp>
      <p:sp>
        <p:nvSpPr>
          <p:cNvPr id="5" name="TextBox 4">
            <a:extLst>
              <a:ext uri="{FF2B5EF4-FFF2-40B4-BE49-F238E27FC236}">
                <a16:creationId xmlns:a16="http://schemas.microsoft.com/office/drawing/2014/main" id="{9F35220C-BF9A-C7D7-E3FD-7F55F377498C}"/>
              </a:ext>
            </a:extLst>
          </p:cNvPr>
          <p:cNvSpPr txBox="1"/>
          <p:nvPr/>
        </p:nvSpPr>
        <p:spPr>
          <a:xfrm>
            <a:off x="5043340" y="1911565"/>
            <a:ext cx="2105319" cy="3693319"/>
          </a:xfrm>
          <a:prstGeom prst="rect">
            <a:avLst/>
          </a:prstGeom>
          <a:noFill/>
        </p:spPr>
        <p:txBody>
          <a:bodyPr wrap="square" rtlCol="0">
            <a:spAutoFit/>
          </a:bodyPr>
          <a:lstStyle/>
          <a:p>
            <a:pPr algn="ctr"/>
            <a:r>
              <a:rPr lang="en-US">
                <a:solidFill>
                  <a:srgbClr val="FFFF00"/>
                </a:solidFill>
              </a:rPr>
              <a:t>Why might these two plots not look so different?</a:t>
            </a:r>
          </a:p>
          <a:p>
            <a:pPr algn="ctr"/>
            <a:endParaRPr lang="en-US">
              <a:solidFill>
                <a:srgbClr val="FFFF00"/>
              </a:solidFill>
            </a:endParaRPr>
          </a:p>
          <a:p>
            <a:pPr algn="ctr"/>
            <a:r>
              <a:rPr lang="en-US">
                <a:solidFill>
                  <a:srgbClr val="FFFF00"/>
                </a:solidFill>
              </a:rPr>
              <a:t>Does the magnetic calibration depend on where you are? How?</a:t>
            </a:r>
          </a:p>
          <a:p>
            <a:pPr algn="ctr"/>
            <a:endParaRPr lang="en-US">
              <a:solidFill>
                <a:srgbClr val="FFFF00"/>
              </a:solidFill>
            </a:endParaRPr>
          </a:p>
          <a:p>
            <a:pPr algn="ctr"/>
            <a:r>
              <a:rPr lang="en-US">
                <a:solidFill>
                  <a:srgbClr val="FFFF00"/>
                </a:solidFill>
              </a:rPr>
              <a:t>Why is this not the case for the accelerometer or gyroscope?</a:t>
            </a:r>
          </a:p>
        </p:txBody>
      </p:sp>
    </p:spTree>
    <p:extLst>
      <p:ext uri="{BB962C8B-B14F-4D97-AF65-F5344CB8AC3E}">
        <p14:creationId xmlns:p14="http://schemas.microsoft.com/office/powerpoint/2010/main" val="308250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7" descr="Programming data on computer monitor">
            <a:extLst>
              <a:ext uri="{FF2B5EF4-FFF2-40B4-BE49-F238E27FC236}">
                <a16:creationId xmlns:a16="http://schemas.microsoft.com/office/drawing/2014/main" id="{0ED86009-9C29-DE1F-3160-7684846CD264}"/>
              </a:ext>
            </a:extLst>
          </p:cNvPr>
          <p:cNvPicPr>
            <a:picLocks noChangeAspect="1"/>
          </p:cNvPicPr>
          <p:nvPr/>
        </p:nvPicPr>
        <p:blipFill rotWithShape="1">
          <a:blip r:embed="rId3">
            <a:duotone>
              <a:prstClr val="black"/>
              <a:schemeClr val="tx2">
                <a:tint val="45000"/>
                <a:satMod val="400000"/>
              </a:schemeClr>
            </a:duotone>
            <a:alphaModFix amt="12000"/>
            <a:extLst>
              <a:ext uri="{28A0092B-C50C-407E-A947-70E740481C1C}">
                <a14:useLocalDpi xmlns:a14="http://schemas.microsoft.com/office/drawing/2010/main" val="0"/>
              </a:ext>
            </a:extLst>
          </a:blip>
          <a:srcRect l="9091" t="23391"/>
          <a:stretch/>
        </p:blipFill>
        <p:spPr>
          <a:xfrm>
            <a:off x="20" y="1"/>
            <a:ext cx="12191980" cy="6858000"/>
          </a:xfrm>
          <a:prstGeom prst="rect">
            <a:avLst/>
          </a:prstGeom>
        </p:spPr>
      </p:pic>
      <p:sp>
        <p:nvSpPr>
          <p:cNvPr id="6" name="Title 5">
            <a:extLst>
              <a:ext uri="{FF2B5EF4-FFF2-40B4-BE49-F238E27FC236}">
                <a16:creationId xmlns:a16="http://schemas.microsoft.com/office/drawing/2014/main" id="{569AE75D-4390-A6A5-D4EC-7D1CA830C2EE}"/>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Demonstration!</a:t>
            </a:r>
          </a:p>
        </p:txBody>
      </p:sp>
    </p:spTree>
    <p:extLst>
      <p:ext uri="{BB962C8B-B14F-4D97-AF65-F5344CB8AC3E}">
        <p14:creationId xmlns:p14="http://schemas.microsoft.com/office/powerpoint/2010/main" val="840909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A7FFA3-6B7D-2D11-0854-ED19A4B1B380}"/>
              </a:ext>
            </a:extLst>
          </p:cNvPr>
          <p:cNvSpPr>
            <a:spLocks noGrp="1"/>
          </p:cNvSpPr>
          <p:nvPr>
            <p:ph type="ctrTitle"/>
          </p:nvPr>
        </p:nvSpPr>
        <p:spPr/>
        <p:txBody>
          <a:bodyPr/>
          <a:lstStyle/>
          <a:p>
            <a:r>
              <a:rPr lang="en-US"/>
              <a:t>IMU Processing</a:t>
            </a:r>
          </a:p>
        </p:txBody>
      </p:sp>
      <p:sp>
        <p:nvSpPr>
          <p:cNvPr id="5" name="Subtitle 4">
            <a:extLst>
              <a:ext uri="{FF2B5EF4-FFF2-40B4-BE49-F238E27FC236}">
                <a16:creationId xmlns:a16="http://schemas.microsoft.com/office/drawing/2014/main" id="{05837E45-3DC1-D4B4-2BD6-4D53CB397A22}"/>
              </a:ext>
            </a:extLst>
          </p:cNvPr>
          <p:cNvSpPr>
            <a:spLocks noGrp="1"/>
          </p:cNvSpPr>
          <p:nvPr>
            <p:ph type="subTitle" idx="1"/>
          </p:nvPr>
        </p:nvSpPr>
        <p:spPr/>
        <p:txBody>
          <a:bodyPr/>
          <a:lstStyle/>
          <a:p>
            <a:r>
              <a:rPr lang="en-US"/>
              <a:t>Reading in the data like eye-</a:t>
            </a:r>
            <a:r>
              <a:rPr lang="en-US" err="1"/>
              <a:t>em</a:t>
            </a:r>
            <a:r>
              <a:rPr lang="en-US"/>
              <a:t>-you</a:t>
            </a:r>
          </a:p>
        </p:txBody>
      </p:sp>
    </p:spTree>
    <p:extLst>
      <p:ext uri="{BB962C8B-B14F-4D97-AF65-F5344CB8AC3E}">
        <p14:creationId xmlns:p14="http://schemas.microsoft.com/office/powerpoint/2010/main" val="2464412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D08F8B-2CB8-B718-5E22-F78EC420073D}"/>
              </a:ext>
            </a:extLst>
          </p:cNvPr>
          <p:cNvSpPr>
            <a:spLocks noGrp="1"/>
          </p:cNvSpPr>
          <p:nvPr>
            <p:ph type="title"/>
          </p:nvPr>
        </p:nvSpPr>
        <p:spPr>
          <a:xfrm>
            <a:off x="838200" y="365125"/>
            <a:ext cx="10515600" cy="1325563"/>
          </a:xfrm>
        </p:spPr>
        <p:txBody>
          <a:bodyPr>
            <a:normAutofit/>
          </a:bodyPr>
          <a:lstStyle/>
          <a:p>
            <a:r>
              <a:rPr lang="en-US">
                <a:solidFill>
                  <a:schemeClr val="tx1"/>
                </a:solidFill>
              </a:rPr>
              <a:t>Overall Process</a:t>
            </a:r>
          </a:p>
        </p:txBody>
      </p:sp>
      <p:graphicFrame>
        <p:nvGraphicFramePr>
          <p:cNvPr id="7" name="Content Placeholder 6">
            <a:extLst>
              <a:ext uri="{FF2B5EF4-FFF2-40B4-BE49-F238E27FC236}">
                <a16:creationId xmlns:a16="http://schemas.microsoft.com/office/drawing/2014/main" id="{66B0DBBA-E7A5-4C82-F8E0-5292ABEA08E8}"/>
              </a:ext>
            </a:extLst>
          </p:cNvPr>
          <p:cNvGraphicFramePr>
            <a:graphicFrameLocks noGrp="1"/>
          </p:cNvGraphicFramePr>
          <p:nvPr>
            <p:ph idx="1"/>
            <p:extLst>
              <p:ext uri="{D42A27DB-BD31-4B8C-83A1-F6EECF244321}">
                <p14:modId xmlns:p14="http://schemas.microsoft.com/office/powerpoint/2010/main" val="4181485816"/>
              </p:ext>
            </p:extLst>
          </p:nvPr>
        </p:nvGraphicFramePr>
        <p:xfrm>
          <a:off x="0" y="1206631"/>
          <a:ext cx="12192000" cy="5651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6451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98EDD8"/>
            </a:gs>
            <a:gs pos="50000">
              <a:schemeClr val="accent2">
                <a:hueOff val="0"/>
                <a:satOff val="0"/>
                <a:lumOff val="0"/>
                <a:alphaOff val="0"/>
                <a:satMod val="110000"/>
                <a:lumMod val="100000"/>
                <a:shade val="100000"/>
              </a:schemeClr>
            </a:gs>
            <a:gs pos="100000">
              <a:schemeClr val="accent2">
                <a:hueOff val="0"/>
                <a:satOff val="0"/>
                <a:alphaOff val="0"/>
                <a:satMod val="120000"/>
                <a:shade val="78000"/>
                <a:lumMod val="9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70AC-8902-3142-8849-E51EBDF69957}"/>
              </a:ext>
            </a:extLst>
          </p:cNvPr>
          <p:cNvSpPr>
            <a:spLocks noGrp="1"/>
          </p:cNvSpPr>
          <p:nvPr>
            <p:ph type="title"/>
          </p:nvPr>
        </p:nvSpPr>
        <p:spPr/>
        <p:txBody>
          <a:bodyPr/>
          <a:lstStyle/>
          <a:p>
            <a:r>
              <a:rPr lang="en-US">
                <a:solidFill>
                  <a:srgbClr val="0E3648"/>
                </a:solidFill>
              </a:rPr>
              <a:t>Calibration</a:t>
            </a:r>
          </a:p>
        </p:txBody>
      </p:sp>
      <p:sp>
        <p:nvSpPr>
          <p:cNvPr id="6" name="TextBox 5">
            <a:extLst>
              <a:ext uri="{FF2B5EF4-FFF2-40B4-BE49-F238E27FC236}">
                <a16:creationId xmlns:a16="http://schemas.microsoft.com/office/drawing/2014/main" id="{9BE5B9D2-7D8E-37D9-5FB9-5D13AB9FB2F0}"/>
              </a:ext>
            </a:extLst>
          </p:cNvPr>
          <p:cNvSpPr txBox="1"/>
          <p:nvPr/>
        </p:nvSpPr>
        <p:spPr>
          <a:xfrm>
            <a:off x="838200" y="1845528"/>
            <a:ext cx="4370493" cy="4093428"/>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0E3648"/>
                </a:solidFill>
              </a:rPr>
              <a:t>These sensors have biases and scale factors that account for the sensitivity, misalignment, drift, and error in the measurements</a:t>
            </a:r>
          </a:p>
          <a:p>
            <a:endParaRPr lang="en-US" sz="2000"/>
          </a:p>
          <a:p>
            <a:pPr marL="285750" indent="-285750">
              <a:buFont typeface="Arial" panose="020B0604020202020204" pitchFamily="34" charset="0"/>
              <a:buChar char="•"/>
            </a:pPr>
            <a:r>
              <a:rPr lang="en-US" sz="2000">
                <a:solidFill>
                  <a:srgbClr val="0E3648"/>
                </a:solidFill>
              </a:rPr>
              <a:t>Calibration is the process of calculating these values to improve the accuracy of the sensor</a:t>
            </a:r>
          </a:p>
          <a:p>
            <a:endParaRPr lang="en-US" sz="2000"/>
          </a:p>
          <a:p>
            <a:pPr marL="285750" indent="-285750">
              <a:buFont typeface="Arial" panose="020B0604020202020204" pitchFamily="34" charset="0"/>
              <a:buChar char="•"/>
            </a:pPr>
            <a:r>
              <a:rPr lang="en-US" sz="2000">
                <a:solidFill>
                  <a:srgbClr val="0E3648"/>
                </a:solidFill>
              </a:rPr>
              <a:t>Regular calibration ensures that your data is accurate and the IMU is functioning properly</a:t>
            </a:r>
          </a:p>
        </p:txBody>
      </p:sp>
      <p:pic>
        <p:nvPicPr>
          <p:cNvPr id="2050" name="Picture 2" descr="3D plot of data">
            <a:extLst>
              <a:ext uri="{FF2B5EF4-FFF2-40B4-BE49-F238E27FC236}">
                <a16:creationId xmlns:a16="http://schemas.microsoft.com/office/drawing/2014/main" id="{A077A9C2-2049-9A54-A8FA-86B0AD5B7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7420" y="1690688"/>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60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98EDD8"/>
            </a:gs>
            <a:gs pos="50000">
              <a:schemeClr val="accent2">
                <a:hueOff val="0"/>
                <a:satOff val="0"/>
                <a:lumOff val="0"/>
                <a:alphaOff val="0"/>
                <a:satMod val="110000"/>
                <a:lumMod val="100000"/>
                <a:shade val="100000"/>
              </a:schemeClr>
            </a:gs>
            <a:gs pos="100000">
              <a:schemeClr val="accent2">
                <a:hueOff val="0"/>
                <a:satOff val="0"/>
                <a:alphaOff val="0"/>
                <a:satMod val="120000"/>
                <a:shade val="78000"/>
                <a:lumMod val="9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AB0A-40AD-A5DA-2537-9ED9F9EC788F}"/>
              </a:ext>
            </a:extLst>
          </p:cNvPr>
          <p:cNvSpPr>
            <a:spLocks noGrp="1"/>
          </p:cNvSpPr>
          <p:nvPr>
            <p:ph type="title"/>
          </p:nvPr>
        </p:nvSpPr>
        <p:spPr/>
        <p:txBody>
          <a:bodyPr/>
          <a:lstStyle/>
          <a:p>
            <a:r>
              <a:rPr lang="en-US">
                <a:solidFill>
                  <a:srgbClr val="0E3648"/>
                </a:solidFill>
              </a:rPr>
              <a:t>Pitch Calibration</a:t>
            </a:r>
          </a:p>
        </p:txBody>
      </p:sp>
      <p:pic>
        <p:nvPicPr>
          <p:cNvPr id="5" name="board_pitch_calibration">
            <a:hlinkClick r:id="" action="ppaction://media"/>
            <a:extLst>
              <a:ext uri="{FF2B5EF4-FFF2-40B4-BE49-F238E27FC236}">
                <a16:creationId xmlns:a16="http://schemas.microsoft.com/office/drawing/2014/main" id="{D593C1F5-2F3F-F09B-BDD5-50D7671644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1574" y="1537545"/>
            <a:ext cx="9028852" cy="5078729"/>
          </a:xfrm>
          <a:prstGeom prst="rect">
            <a:avLst/>
          </a:prstGeom>
        </p:spPr>
      </p:pic>
    </p:spTree>
    <p:extLst>
      <p:ext uri="{BB962C8B-B14F-4D97-AF65-F5344CB8AC3E}">
        <p14:creationId xmlns:p14="http://schemas.microsoft.com/office/powerpoint/2010/main" val="4273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98EDD8"/>
            </a:gs>
            <a:gs pos="50000">
              <a:schemeClr val="accent2">
                <a:hueOff val="0"/>
                <a:satOff val="0"/>
                <a:lumOff val="0"/>
                <a:alphaOff val="0"/>
                <a:satMod val="110000"/>
                <a:lumMod val="100000"/>
                <a:shade val="100000"/>
              </a:schemeClr>
            </a:gs>
            <a:gs pos="100000">
              <a:schemeClr val="accent2">
                <a:hueOff val="0"/>
                <a:satOff val="0"/>
                <a:alphaOff val="0"/>
                <a:satMod val="120000"/>
                <a:shade val="78000"/>
                <a:lumMod val="9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2184-B872-FF6D-3D2E-ACBA0174417E}"/>
              </a:ext>
            </a:extLst>
          </p:cNvPr>
          <p:cNvSpPr>
            <a:spLocks noGrp="1"/>
          </p:cNvSpPr>
          <p:nvPr>
            <p:ph type="title"/>
          </p:nvPr>
        </p:nvSpPr>
        <p:spPr/>
        <p:txBody>
          <a:bodyPr/>
          <a:lstStyle/>
          <a:p>
            <a:r>
              <a:rPr lang="en-US">
                <a:solidFill>
                  <a:srgbClr val="0E3648"/>
                </a:solidFill>
              </a:rPr>
              <a:t>Roll Calibration</a:t>
            </a:r>
          </a:p>
        </p:txBody>
      </p:sp>
      <p:pic>
        <p:nvPicPr>
          <p:cNvPr id="4" name="board_roll_calibration">
            <a:hlinkClick r:id="" action="ppaction://media"/>
            <a:extLst>
              <a:ext uri="{FF2B5EF4-FFF2-40B4-BE49-F238E27FC236}">
                <a16:creationId xmlns:a16="http://schemas.microsoft.com/office/drawing/2014/main" id="{57E312B5-E078-A848-DDF4-A1FAD0EA2F7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r="15830" b="29568"/>
          <a:stretch/>
        </p:blipFill>
        <p:spPr>
          <a:xfrm>
            <a:off x="1285875" y="1883092"/>
            <a:ext cx="9620250" cy="4528042"/>
          </a:xfrm>
        </p:spPr>
      </p:pic>
    </p:spTree>
    <p:extLst>
      <p:ext uri="{BB962C8B-B14F-4D97-AF65-F5344CB8AC3E}">
        <p14:creationId xmlns:p14="http://schemas.microsoft.com/office/powerpoint/2010/main" val="19077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A32E4-B24E-C31F-CB45-2B958F325195}"/>
              </a:ext>
            </a:extLst>
          </p:cNvPr>
          <p:cNvSpPr>
            <a:spLocks noGrp="1"/>
          </p:cNvSpPr>
          <p:nvPr>
            <p:ph type="title"/>
          </p:nvPr>
        </p:nvSpPr>
        <p:spPr>
          <a:xfrm>
            <a:off x="658366" y="3695068"/>
            <a:ext cx="6376477" cy="2511111"/>
          </a:xfrm>
        </p:spPr>
        <p:txBody>
          <a:bodyPr vert="horz" wrap="none" lIns="91440" tIns="45720" rIns="91440" bIns="45720" rtlCol="0" anchor="t">
            <a:normAutofit/>
          </a:bodyPr>
          <a:lstStyle/>
          <a:p>
            <a:pPr algn="r"/>
            <a:r>
              <a:rPr lang="en-US" sz="72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Introduction</a:t>
            </a:r>
          </a:p>
        </p:txBody>
      </p:sp>
      <p:sp>
        <p:nvSpPr>
          <p:cNvPr id="9" name="Content Placeholder 8">
            <a:extLst>
              <a:ext uri="{FF2B5EF4-FFF2-40B4-BE49-F238E27FC236}">
                <a16:creationId xmlns:a16="http://schemas.microsoft.com/office/drawing/2014/main" id="{814224F0-AC8E-104F-C63E-C06C5FC94EDC}"/>
              </a:ext>
            </a:extLst>
          </p:cNvPr>
          <p:cNvSpPr>
            <a:spLocks noGrp="1"/>
          </p:cNvSpPr>
          <p:nvPr>
            <p:ph idx="1"/>
          </p:nvPr>
        </p:nvSpPr>
        <p:spPr>
          <a:xfrm>
            <a:off x="658368" y="2491266"/>
            <a:ext cx="6350241" cy="1188175"/>
          </a:xfrm>
        </p:spPr>
        <p:txBody>
          <a:bodyPr vert="horz" lIns="91440" tIns="45720" rIns="91440" bIns="45720" rtlCol="0" anchor="b">
            <a:normAutofit/>
          </a:bodyPr>
          <a:lstStyle/>
          <a:p>
            <a:pPr marL="0" indent="0" algn="r">
              <a:buNone/>
            </a:pPr>
            <a:r>
              <a:rPr lang="en-US" sz="3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What are IMUs?</a:t>
            </a:r>
          </a:p>
        </p:txBody>
      </p:sp>
      <p:sp>
        <p:nvSpPr>
          <p:cNvPr id="1036" name="Title 1">
            <a:extLst>
              <a:ext uri="{FF2B5EF4-FFF2-40B4-BE49-F238E27FC236}">
                <a16:creationId xmlns:a16="http://schemas.microsoft.com/office/drawing/2014/main" id="{F277FA25-B6B8-44CA-B095-1BC1FD600997}"/>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7678" y="2627791"/>
            <a:ext cx="6235148" cy="3592034"/>
          </a:xfrm>
          <a:prstGeom prst="rect">
            <a:avLst/>
          </a:prstGeom>
        </p:spPr>
        <p:txBody>
          <a:bodyPr vert="horz" wrap="none" lIns="91440" tIns="45720" rIns="91440" bIns="45720" rtlCol="0" anchor="t">
            <a:normAutofit/>
          </a:bodyPr>
          <a:lstStyle>
            <a:lvl1pPr algn="r" defTabSz="914400" rtl="0" eaLnBrk="1" latinLnBrk="0" hangingPunct="1">
              <a:lnSpc>
                <a:spcPct val="90000"/>
              </a:lnSpc>
              <a:spcBef>
                <a:spcPct val="0"/>
              </a:spcBef>
              <a:buNone/>
              <a:defRPr sz="9600" b="0" kern="12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ea typeface="+mj-ea"/>
                <a:cs typeface="+mj-cs"/>
              </a:defRPr>
            </a:lvl1pPr>
          </a:lstStyle>
          <a:p>
            <a:endParaRPr lang="en-US">
              <a:effectLst>
                <a:outerShdw blurRad="469900" dist="342900" dir="5400000" sy="-20000" rotWithShape="0">
                  <a:schemeClr val="bg1"/>
                </a:outerShdw>
              </a:effectLst>
            </a:endParaRPr>
          </a:p>
        </p:txBody>
      </p:sp>
      <p:sp>
        <p:nvSpPr>
          <p:cNvPr id="1037" name="Rounded Rectangle 18">
            <a:extLst>
              <a:ext uri="{FF2B5EF4-FFF2-40B4-BE49-F238E27FC236}">
                <a16:creationId xmlns:a16="http://schemas.microsoft.com/office/drawing/2014/main" id="{F160911A-F75F-4376-B588-A5D201AE4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5700" y="1340663"/>
            <a:ext cx="4023360" cy="402336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1DE8091-2A1B-6C25-383F-2D37A9D7D2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08" r="10071" b="1"/>
          <a:stretch/>
        </p:blipFill>
        <p:spPr bwMode="auto">
          <a:xfrm>
            <a:off x="7819472" y="1660703"/>
            <a:ext cx="3415817" cy="338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70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98EDD8"/>
            </a:gs>
            <a:gs pos="50000">
              <a:schemeClr val="accent2">
                <a:hueOff val="0"/>
                <a:satOff val="0"/>
                <a:lumOff val="0"/>
                <a:alphaOff val="0"/>
                <a:satMod val="110000"/>
                <a:lumMod val="100000"/>
                <a:shade val="100000"/>
              </a:schemeClr>
            </a:gs>
            <a:gs pos="100000">
              <a:schemeClr val="accent2">
                <a:hueOff val="0"/>
                <a:satOff val="0"/>
                <a:alphaOff val="0"/>
                <a:satMod val="120000"/>
                <a:shade val="78000"/>
                <a:lumMod val="90000"/>
              </a:schemeClr>
            </a:gs>
          </a:gsLst>
          <a:lin ang="5400000" scaled="0"/>
        </a:gra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CD6A1E74-B812-4D71-DB0A-C93B80E75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82976"/>
            <a:ext cx="12192000" cy="5943600"/>
          </a:xfrm>
        </p:spPr>
      </p:pic>
      <p:sp>
        <p:nvSpPr>
          <p:cNvPr id="6" name="Oval 5">
            <a:extLst>
              <a:ext uri="{FF2B5EF4-FFF2-40B4-BE49-F238E27FC236}">
                <a16:creationId xmlns:a16="http://schemas.microsoft.com/office/drawing/2014/main" id="{0D55D394-16ED-5239-DFCA-68D47E4D0479}"/>
              </a:ext>
            </a:extLst>
          </p:cNvPr>
          <p:cNvSpPr/>
          <p:nvPr/>
        </p:nvSpPr>
        <p:spPr>
          <a:xfrm>
            <a:off x="883948" y="912588"/>
            <a:ext cx="588692" cy="1776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44FF021F-62BE-F961-1587-4F8D191D9D20}"/>
              </a:ext>
            </a:extLst>
          </p:cNvPr>
          <p:cNvSpPr/>
          <p:nvPr/>
        </p:nvSpPr>
        <p:spPr>
          <a:xfrm rot="5400000">
            <a:off x="3947279" y="598036"/>
            <a:ext cx="317355" cy="5542613"/>
          </a:xfrm>
          <a:prstGeom prst="rightBrace">
            <a:avLst>
              <a:gd name="adj1" fmla="val 8333"/>
              <a:gd name="adj2" fmla="val 4948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7B9E604-3870-5698-5BB8-986FD31C6247}"/>
              </a:ext>
            </a:extLst>
          </p:cNvPr>
          <p:cNvSpPr txBox="1"/>
          <p:nvPr/>
        </p:nvSpPr>
        <p:spPr>
          <a:xfrm>
            <a:off x="1063148" y="3536874"/>
            <a:ext cx="6085616" cy="369332"/>
          </a:xfrm>
          <a:prstGeom prst="rect">
            <a:avLst/>
          </a:prstGeom>
          <a:noFill/>
        </p:spPr>
        <p:txBody>
          <a:bodyPr wrap="square" rtlCol="0">
            <a:spAutoFit/>
          </a:bodyPr>
          <a:lstStyle/>
          <a:p>
            <a:pPr algn="ctr"/>
            <a:r>
              <a:rPr lang="en-US">
                <a:solidFill>
                  <a:srgbClr val="FF0000"/>
                </a:solidFill>
                <a:latin typeface="Tahoma" panose="020B0604030504040204" pitchFamily="34" charset="0"/>
                <a:ea typeface="Tahoma" panose="020B0604030504040204" pitchFamily="34" charset="0"/>
                <a:cs typeface="Tahoma" panose="020B0604030504040204" pitchFamily="34" charset="0"/>
              </a:rPr>
              <a:t>Pitch Calibration</a:t>
            </a:r>
          </a:p>
        </p:txBody>
      </p:sp>
      <p:sp>
        <p:nvSpPr>
          <p:cNvPr id="10" name="TextBox 9">
            <a:extLst>
              <a:ext uri="{FF2B5EF4-FFF2-40B4-BE49-F238E27FC236}">
                <a16:creationId xmlns:a16="http://schemas.microsoft.com/office/drawing/2014/main" id="{5C5838D5-A299-192F-551A-0CDA4469B215}"/>
              </a:ext>
            </a:extLst>
          </p:cNvPr>
          <p:cNvSpPr txBox="1"/>
          <p:nvPr/>
        </p:nvSpPr>
        <p:spPr>
          <a:xfrm>
            <a:off x="-95676" y="536485"/>
            <a:ext cx="2547939" cy="369332"/>
          </a:xfrm>
          <a:prstGeom prst="rect">
            <a:avLst/>
          </a:prstGeom>
          <a:noFill/>
        </p:spPr>
        <p:txBody>
          <a:bodyPr wrap="square" rtlCol="0">
            <a:spAutoFit/>
          </a:bodyPr>
          <a:lstStyle/>
          <a:p>
            <a:pPr algn="ctr"/>
            <a:r>
              <a:rPr lang="en-US">
                <a:solidFill>
                  <a:srgbClr val="FF0000"/>
                </a:solidFill>
                <a:latin typeface="Tahoma" panose="020B0604030504040204" pitchFamily="34" charset="0"/>
                <a:ea typeface="Tahoma" panose="020B0604030504040204" pitchFamily="34" charset="0"/>
                <a:cs typeface="Tahoma" panose="020B0604030504040204" pitchFamily="34" charset="0"/>
              </a:rPr>
              <a:t>Stationary, lying flat</a:t>
            </a:r>
          </a:p>
        </p:txBody>
      </p:sp>
      <p:sp>
        <p:nvSpPr>
          <p:cNvPr id="11" name="Right Brace 10">
            <a:extLst>
              <a:ext uri="{FF2B5EF4-FFF2-40B4-BE49-F238E27FC236}">
                <a16:creationId xmlns:a16="http://schemas.microsoft.com/office/drawing/2014/main" id="{C22C3F82-07B0-50A4-0915-23C692CFD213}"/>
              </a:ext>
            </a:extLst>
          </p:cNvPr>
          <p:cNvSpPr/>
          <p:nvPr/>
        </p:nvSpPr>
        <p:spPr>
          <a:xfrm rot="5400000">
            <a:off x="8887037" y="1557710"/>
            <a:ext cx="317357" cy="3623267"/>
          </a:xfrm>
          <a:prstGeom prst="rightBrace">
            <a:avLst>
              <a:gd name="adj1" fmla="val 8333"/>
              <a:gd name="adj2" fmla="val 4948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8BC2BD6-60DE-43C9-925F-235EAC1325E6}"/>
              </a:ext>
            </a:extLst>
          </p:cNvPr>
          <p:cNvSpPr txBox="1"/>
          <p:nvPr/>
        </p:nvSpPr>
        <p:spPr>
          <a:xfrm>
            <a:off x="7316517" y="3517861"/>
            <a:ext cx="3458395" cy="369332"/>
          </a:xfrm>
          <a:prstGeom prst="rect">
            <a:avLst/>
          </a:prstGeom>
          <a:noFill/>
        </p:spPr>
        <p:txBody>
          <a:bodyPr wrap="square" rtlCol="0">
            <a:spAutoFit/>
          </a:bodyPr>
          <a:lstStyle/>
          <a:p>
            <a:pPr algn="ctr"/>
            <a:r>
              <a:rPr lang="en-US">
                <a:solidFill>
                  <a:srgbClr val="FF0000"/>
                </a:solidFill>
                <a:latin typeface="Tahoma" panose="020B0604030504040204" pitchFamily="34" charset="0"/>
                <a:ea typeface="Tahoma" panose="020B0604030504040204" pitchFamily="34" charset="0"/>
                <a:cs typeface="Tahoma" panose="020B0604030504040204" pitchFamily="34" charset="0"/>
              </a:rPr>
              <a:t>Roll Calibration</a:t>
            </a:r>
          </a:p>
        </p:txBody>
      </p:sp>
      <p:sp>
        <p:nvSpPr>
          <p:cNvPr id="13" name="Oval 12">
            <a:extLst>
              <a:ext uri="{FF2B5EF4-FFF2-40B4-BE49-F238E27FC236}">
                <a16:creationId xmlns:a16="http://schemas.microsoft.com/office/drawing/2014/main" id="{C30A47D8-FF7E-4733-E95E-80A897317356}"/>
              </a:ext>
            </a:extLst>
          </p:cNvPr>
          <p:cNvSpPr/>
          <p:nvPr/>
        </p:nvSpPr>
        <p:spPr>
          <a:xfrm>
            <a:off x="6695439" y="929035"/>
            <a:ext cx="707813" cy="18548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1828F24-CC42-A094-FFCA-4D576D60279B}"/>
              </a:ext>
            </a:extLst>
          </p:cNvPr>
          <p:cNvSpPr txBox="1"/>
          <p:nvPr/>
        </p:nvSpPr>
        <p:spPr>
          <a:xfrm>
            <a:off x="6640705" y="610058"/>
            <a:ext cx="3063511" cy="369332"/>
          </a:xfrm>
          <a:prstGeom prst="rect">
            <a:avLst/>
          </a:prstGeom>
          <a:noFill/>
        </p:spPr>
        <p:txBody>
          <a:bodyPr wrap="square" rtlCol="0">
            <a:spAutoFit/>
          </a:bodyPr>
          <a:lstStyle/>
          <a:p>
            <a:pPr algn="ctr"/>
            <a:r>
              <a:rPr lang="en-US">
                <a:solidFill>
                  <a:srgbClr val="FF0000"/>
                </a:solidFill>
                <a:latin typeface="Tahoma" panose="020B0604030504040204" pitchFamily="34" charset="0"/>
                <a:ea typeface="Tahoma" panose="020B0604030504040204" pitchFamily="34" charset="0"/>
                <a:cs typeface="Tahoma" panose="020B0604030504040204" pitchFamily="34" charset="0"/>
              </a:rPr>
              <a:t>Stationary, lying flat</a:t>
            </a:r>
          </a:p>
        </p:txBody>
      </p:sp>
      <p:sp>
        <p:nvSpPr>
          <p:cNvPr id="15" name="Oval 14">
            <a:extLst>
              <a:ext uri="{FF2B5EF4-FFF2-40B4-BE49-F238E27FC236}">
                <a16:creationId xmlns:a16="http://schemas.microsoft.com/office/drawing/2014/main" id="{A034F4C5-7BF8-25B0-032F-21663218C4E3}"/>
              </a:ext>
            </a:extLst>
          </p:cNvPr>
          <p:cNvSpPr/>
          <p:nvPr/>
        </p:nvSpPr>
        <p:spPr>
          <a:xfrm>
            <a:off x="10626053" y="1041740"/>
            <a:ext cx="588692" cy="1776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326FAE-F1CD-6643-BFBC-CBA2961FBA90}"/>
              </a:ext>
            </a:extLst>
          </p:cNvPr>
          <p:cNvSpPr txBox="1"/>
          <p:nvPr/>
        </p:nvSpPr>
        <p:spPr>
          <a:xfrm>
            <a:off x="9638853" y="610058"/>
            <a:ext cx="2547939" cy="369332"/>
          </a:xfrm>
          <a:prstGeom prst="rect">
            <a:avLst/>
          </a:prstGeom>
          <a:noFill/>
        </p:spPr>
        <p:txBody>
          <a:bodyPr wrap="square" rtlCol="0">
            <a:spAutoFit/>
          </a:bodyPr>
          <a:lstStyle/>
          <a:p>
            <a:pPr algn="ctr"/>
            <a:r>
              <a:rPr lang="en-US">
                <a:solidFill>
                  <a:srgbClr val="FF0000"/>
                </a:solidFill>
                <a:latin typeface="Tahoma" panose="020B0604030504040204" pitchFamily="34" charset="0"/>
                <a:ea typeface="Tahoma" panose="020B0604030504040204" pitchFamily="34" charset="0"/>
                <a:cs typeface="Tahoma" panose="020B0604030504040204" pitchFamily="34" charset="0"/>
              </a:rPr>
              <a:t>Stationary, lying flat</a:t>
            </a:r>
          </a:p>
        </p:txBody>
      </p:sp>
      <p:sp>
        <p:nvSpPr>
          <p:cNvPr id="20" name="TextBox 19">
            <a:extLst>
              <a:ext uri="{FF2B5EF4-FFF2-40B4-BE49-F238E27FC236}">
                <a16:creationId xmlns:a16="http://schemas.microsoft.com/office/drawing/2014/main" id="{7C646820-141F-1502-5697-243A1F8322E8}"/>
              </a:ext>
            </a:extLst>
          </p:cNvPr>
          <p:cNvSpPr txBox="1"/>
          <p:nvPr/>
        </p:nvSpPr>
        <p:spPr>
          <a:xfrm>
            <a:off x="1563162" y="2613315"/>
            <a:ext cx="1520878" cy="307777"/>
          </a:xfrm>
          <a:prstGeom prst="rect">
            <a:avLst/>
          </a:prstGeom>
          <a:noFill/>
        </p:spPr>
        <p:txBody>
          <a:bodyPr wrap="square" rtlCol="0">
            <a:spAutoFit/>
          </a:bodyPr>
          <a:lstStyle/>
          <a:p>
            <a:pPr algn="ctr"/>
            <a:r>
              <a:rPr lang="en-US" sz="1400">
                <a:solidFill>
                  <a:srgbClr val="FF0000"/>
                </a:solidFill>
                <a:latin typeface="Tahoma" panose="020B0604030504040204" pitchFamily="34" charset="0"/>
                <a:ea typeface="Tahoma" panose="020B0604030504040204" pitchFamily="34" charset="0"/>
                <a:cs typeface="Tahoma" panose="020B0604030504040204" pitchFamily="34" charset="0"/>
              </a:rPr>
              <a:t>On Tail</a:t>
            </a:r>
          </a:p>
        </p:txBody>
      </p:sp>
      <p:sp>
        <p:nvSpPr>
          <p:cNvPr id="21" name="TextBox 20">
            <a:extLst>
              <a:ext uri="{FF2B5EF4-FFF2-40B4-BE49-F238E27FC236}">
                <a16:creationId xmlns:a16="http://schemas.microsoft.com/office/drawing/2014/main" id="{C21AD66A-E34A-C39F-63AE-B1A41D7CFFA1}"/>
              </a:ext>
            </a:extLst>
          </p:cNvPr>
          <p:cNvSpPr txBox="1"/>
          <p:nvPr/>
        </p:nvSpPr>
        <p:spPr>
          <a:xfrm>
            <a:off x="3563161" y="1776326"/>
            <a:ext cx="1520878" cy="307777"/>
          </a:xfrm>
          <a:prstGeom prst="rect">
            <a:avLst/>
          </a:prstGeom>
          <a:noFill/>
        </p:spPr>
        <p:txBody>
          <a:bodyPr wrap="square" rtlCol="0">
            <a:spAutoFit/>
          </a:bodyPr>
          <a:lstStyle/>
          <a:p>
            <a:pPr algn="ctr"/>
            <a:r>
              <a:rPr lang="en-US" sz="1400">
                <a:solidFill>
                  <a:srgbClr val="FF0000"/>
                </a:solidFill>
                <a:latin typeface="Tahoma" panose="020B0604030504040204" pitchFamily="34" charset="0"/>
                <a:ea typeface="Tahoma" panose="020B0604030504040204" pitchFamily="34" charset="0"/>
                <a:cs typeface="Tahoma" panose="020B0604030504040204" pitchFamily="34" charset="0"/>
              </a:rPr>
              <a:t>Flat</a:t>
            </a:r>
          </a:p>
        </p:txBody>
      </p:sp>
      <p:sp>
        <p:nvSpPr>
          <p:cNvPr id="22" name="TextBox 21">
            <a:extLst>
              <a:ext uri="{FF2B5EF4-FFF2-40B4-BE49-F238E27FC236}">
                <a16:creationId xmlns:a16="http://schemas.microsoft.com/office/drawing/2014/main" id="{4AD4726B-9AFA-64CD-42E0-AE64B3D28CD9}"/>
              </a:ext>
            </a:extLst>
          </p:cNvPr>
          <p:cNvSpPr txBox="1"/>
          <p:nvPr/>
        </p:nvSpPr>
        <p:spPr>
          <a:xfrm>
            <a:off x="5737668" y="1245027"/>
            <a:ext cx="1008572" cy="307777"/>
          </a:xfrm>
          <a:prstGeom prst="rect">
            <a:avLst/>
          </a:prstGeom>
          <a:noFill/>
        </p:spPr>
        <p:txBody>
          <a:bodyPr wrap="square" rtlCol="0">
            <a:spAutoFit/>
          </a:bodyPr>
          <a:lstStyle/>
          <a:p>
            <a:pPr algn="ctr"/>
            <a:r>
              <a:rPr lang="en-US" sz="1400">
                <a:solidFill>
                  <a:srgbClr val="FF0000"/>
                </a:solidFill>
                <a:latin typeface="Tahoma" panose="020B0604030504040204" pitchFamily="34" charset="0"/>
                <a:ea typeface="Tahoma" panose="020B0604030504040204" pitchFamily="34" charset="0"/>
                <a:cs typeface="Tahoma" panose="020B0604030504040204" pitchFamily="34" charset="0"/>
              </a:rPr>
              <a:t>On Nose</a:t>
            </a:r>
          </a:p>
        </p:txBody>
      </p:sp>
      <p:sp>
        <p:nvSpPr>
          <p:cNvPr id="23" name="TextBox 22">
            <a:extLst>
              <a:ext uri="{FF2B5EF4-FFF2-40B4-BE49-F238E27FC236}">
                <a16:creationId xmlns:a16="http://schemas.microsoft.com/office/drawing/2014/main" id="{0B2385F2-E891-F527-32DA-12FDB8ABC450}"/>
              </a:ext>
            </a:extLst>
          </p:cNvPr>
          <p:cNvSpPr txBox="1"/>
          <p:nvPr/>
        </p:nvSpPr>
        <p:spPr>
          <a:xfrm>
            <a:off x="7159155" y="1245026"/>
            <a:ext cx="1008572" cy="307777"/>
          </a:xfrm>
          <a:prstGeom prst="rect">
            <a:avLst/>
          </a:prstGeom>
          <a:noFill/>
        </p:spPr>
        <p:txBody>
          <a:bodyPr wrap="square" rtlCol="0">
            <a:spAutoFit/>
          </a:bodyPr>
          <a:lstStyle/>
          <a:p>
            <a:pPr algn="ctr"/>
            <a:r>
              <a:rPr lang="en-US" sz="1400">
                <a:solidFill>
                  <a:srgbClr val="FF0000"/>
                </a:solidFill>
                <a:latin typeface="Tahoma" panose="020B0604030504040204" pitchFamily="34" charset="0"/>
                <a:ea typeface="Tahoma" panose="020B0604030504040204" pitchFamily="34" charset="0"/>
                <a:cs typeface="Tahoma" panose="020B0604030504040204" pitchFamily="34" charset="0"/>
              </a:rPr>
              <a:t>Port</a:t>
            </a:r>
          </a:p>
        </p:txBody>
      </p:sp>
      <p:sp>
        <p:nvSpPr>
          <p:cNvPr id="24" name="TextBox 23">
            <a:extLst>
              <a:ext uri="{FF2B5EF4-FFF2-40B4-BE49-F238E27FC236}">
                <a16:creationId xmlns:a16="http://schemas.microsoft.com/office/drawing/2014/main" id="{3F8F949E-B0C5-A538-A1E8-DE687C837179}"/>
              </a:ext>
            </a:extLst>
          </p:cNvPr>
          <p:cNvSpPr txBox="1"/>
          <p:nvPr/>
        </p:nvSpPr>
        <p:spPr>
          <a:xfrm>
            <a:off x="8667638" y="1837416"/>
            <a:ext cx="1008572" cy="307777"/>
          </a:xfrm>
          <a:prstGeom prst="rect">
            <a:avLst/>
          </a:prstGeom>
          <a:noFill/>
        </p:spPr>
        <p:txBody>
          <a:bodyPr wrap="square" rtlCol="0">
            <a:spAutoFit/>
          </a:bodyPr>
          <a:lstStyle/>
          <a:p>
            <a:pPr algn="ctr"/>
            <a:r>
              <a:rPr lang="en-US" sz="1400">
                <a:solidFill>
                  <a:srgbClr val="FF0000"/>
                </a:solidFill>
                <a:latin typeface="Tahoma" panose="020B0604030504040204" pitchFamily="34" charset="0"/>
                <a:ea typeface="Tahoma" panose="020B0604030504040204" pitchFamily="34" charset="0"/>
                <a:cs typeface="Tahoma" panose="020B0604030504040204" pitchFamily="34" charset="0"/>
              </a:rPr>
              <a:t>Flat</a:t>
            </a:r>
          </a:p>
        </p:txBody>
      </p:sp>
      <p:sp>
        <p:nvSpPr>
          <p:cNvPr id="25" name="TextBox 24">
            <a:extLst>
              <a:ext uri="{FF2B5EF4-FFF2-40B4-BE49-F238E27FC236}">
                <a16:creationId xmlns:a16="http://schemas.microsoft.com/office/drawing/2014/main" id="{4E9C85BB-9F82-FA9C-512F-B8D6486AD03A}"/>
              </a:ext>
            </a:extLst>
          </p:cNvPr>
          <p:cNvSpPr txBox="1"/>
          <p:nvPr/>
        </p:nvSpPr>
        <p:spPr>
          <a:xfrm>
            <a:off x="9704216" y="2524040"/>
            <a:ext cx="1008572" cy="307777"/>
          </a:xfrm>
          <a:prstGeom prst="rect">
            <a:avLst/>
          </a:prstGeom>
          <a:noFill/>
        </p:spPr>
        <p:txBody>
          <a:bodyPr wrap="square" rtlCol="0">
            <a:spAutoFit/>
          </a:bodyPr>
          <a:lstStyle/>
          <a:p>
            <a:pPr algn="ctr"/>
            <a:r>
              <a:rPr lang="en-US" sz="1400">
                <a:solidFill>
                  <a:srgbClr val="FF0000"/>
                </a:solidFill>
                <a:latin typeface="Tahoma" panose="020B0604030504040204" pitchFamily="34" charset="0"/>
                <a:ea typeface="Tahoma" panose="020B0604030504040204" pitchFamily="34" charset="0"/>
                <a:cs typeface="Tahoma" panose="020B0604030504040204" pitchFamily="34" charset="0"/>
              </a:rPr>
              <a:t>Starboard</a:t>
            </a:r>
          </a:p>
        </p:txBody>
      </p:sp>
    </p:spTree>
    <p:extLst>
      <p:ext uri="{BB962C8B-B14F-4D97-AF65-F5344CB8AC3E}">
        <p14:creationId xmlns:p14="http://schemas.microsoft.com/office/powerpoint/2010/main" val="205927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 presetClass="exit" presetSubtype="0" fill="hold" grpId="1" nodeType="withEffect">
                                  <p:stCondLst>
                                    <p:cond delay="0"/>
                                  </p:stCondLst>
                                  <p:childTnLst>
                                    <p:set>
                                      <p:cBhvr>
                                        <p:cTn id="37" dur="1" fill="hold">
                                          <p:stCondLst>
                                            <p:cond delay="0"/>
                                          </p:stCondLst>
                                        </p:cTn>
                                        <p:tgtEl>
                                          <p:spTgt spid="2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1"/>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4"/>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p:bldP spid="11" grpId="0" animBg="1"/>
      <p:bldP spid="12" grpId="0"/>
      <p:bldP spid="13" grpId="0" animBg="1"/>
      <p:bldP spid="14" grpId="0"/>
      <p:bldP spid="15" grpId="0" animBg="1"/>
      <p:bldP spid="16" grpId="0"/>
      <p:bldP spid="20" grpId="0"/>
      <p:bldP spid="20" grpId="1"/>
      <p:bldP spid="21" grpId="0"/>
      <p:bldP spid="21" grpId="1"/>
      <p:bldP spid="22" grpId="0"/>
      <p:bldP spid="22" grpId="1"/>
      <p:bldP spid="23" grpId="0"/>
      <p:bldP spid="23" grpId="1"/>
      <p:bldP spid="24" grpId="0"/>
      <p:bldP spid="24" grpId="1"/>
      <p:bldP spid="25" grpId="0"/>
      <p:bldP spid="25"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50000">
              <a:schemeClr val="accent3"/>
            </a:gs>
            <a:gs pos="100000">
              <a:schemeClr val="accent3">
                <a:lumMod val="90000"/>
              </a:schemeClr>
            </a:gs>
          </a:gsLst>
          <a:lin ang="540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065BED-C71B-49EB-A5EA-3D57001AE2B5}"/>
              </a:ext>
            </a:extLst>
          </p:cNvPr>
          <p:cNvGrpSpPr/>
          <p:nvPr/>
        </p:nvGrpSpPr>
        <p:grpSpPr>
          <a:xfrm>
            <a:off x="6875643" y="2242009"/>
            <a:ext cx="5208819" cy="3809025"/>
            <a:chOff x="2025833" y="319310"/>
            <a:chExt cx="4298331" cy="3809025"/>
          </a:xfrm>
          <a:solidFill>
            <a:srgbClr val="94D7E4"/>
          </a:solidFill>
        </p:grpSpPr>
        <p:sp>
          <p:nvSpPr>
            <p:cNvPr id="12" name="Rectangle 11">
              <a:extLst>
                <a:ext uri="{FF2B5EF4-FFF2-40B4-BE49-F238E27FC236}">
                  <a16:creationId xmlns:a16="http://schemas.microsoft.com/office/drawing/2014/main" id="{F15BF5D1-B6F5-49F9-B1C8-7AD43EFE3D00}"/>
                </a:ext>
              </a:extLst>
            </p:cNvPr>
            <p:cNvSpPr/>
            <p:nvPr/>
          </p:nvSpPr>
          <p:spPr>
            <a:xfrm>
              <a:off x="2025833" y="319310"/>
              <a:ext cx="4298331" cy="3809025"/>
            </a:xfrm>
            <a:prstGeom prst="rect">
              <a:avLst/>
            </a:prstGeom>
            <a:grpFill/>
            <a:ln>
              <a:solidFill>
                <a:srgbClr val="0E3648"/>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54794BE0-4B63-4955-B26B-DBE602903404}"/>
                </a:ext>
              </a:extLst>
            </p:cNvPr>
            <p:cNvSpPr txBox="1"/>
            <p:nvPr/>
          </p:nvSpPr>
          <p:spPr>
            <a:xfrm>
              <a:off x="2025833" y="319310"/>
              <a:ext cx="4298331" cy="3809025"/>
            </a:xfrm>
            <a:prstGeom prst="rect">
              <a:avLst/>
            </a:prstGeom>
            <a:grpFill/>
            <a:ln>
              <a:solidFill>
                <a:srgbClr val="0E3648"/>
              </a:solidFill>
            </a:ln>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1" algn="l" defTabSz="1066800">
                <a:lnSpc>
                  <a:spcPct val="90000"/>
                </a:lnSpc>
                <a:spcBef>
                  <a:spcPct val="0"/>
                </a:spcBef>
                <a:spcAft>
                  <a:spcPct val="15000"/>
                </a:spcAft>
              </a:pPr>
              <a:endParaRPr lang="en-US" sz="2400" kern="1200"/>
            </a:p>
          </p:txBody>
        </p:sp>
      </p:grpSp>
      <p:sp>
        <p:nvSpPr>
          <p:cNvPr id="2" name="Title 1">
            <a:extLst>
              <a:ext uri="{FF2B5EF4-FFF2-40B4-BE49-F238E27FC236}">
                <a16:creationId xmlns:a16="http://schemas.microsoft.com/office/drawing/2014/main" id="{CD2A1F69-3551-FF12-4129-B05CEF6BFA62}"/>
              </a:ext>
            </a:extLst>
          </p:cNvPr>
          <p:cNvSpPr>
            <a:spLocks noGrp="1"/>
          </p:cNvSpPr>
          <p:nvPr>
            <p:ph type="title"/>
          </p:nvPr>
        </p:nvSpPr>
        <p:spPr/>
        <p:txBody>
          <a:bodyPr/>
          <a:lstStyle/>
          <a:p>
            <a:r>
              <a:rPr lang="en-US">
                <a:solidFill>
                  <a:srgbClr val="0E3648"/>
                </a:solidFill>
              </a:rPr>
              <a:t>Recording</a:t>
            </a: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BCC25BDE-798D-4793-99DB-1A2196B871F3}"/>
                  </a:ext>
                </a:extLst>
              </p:cNvPr>
              <p:cNvGraphicFramePr/>
              <p:nvPr>
                <p:extLst>
                  <p:ext uri="{D42A27DB-BD31-4B8C-83A1-F6EECF244321}">
                    <p14:modId xmlns:p14="http://schemas.microsoft.com/office/powerpoint/2010/main" val="868728183"/>
                  </p:ext>
                </p:extLst>
              </p:nvPr>
            </p:nvGraphicFramePr>
            <p:xfrm>
              <a:off x="0" y="1922700"/>
              <a:ext cx="6327254"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BCC25BDE-798D-4793-99DB-1A2196B871F3}"/>
                  </a:ext>
                </a:extLst>
              </p:cNvPr>
              <p:cNvGraphicFramePr/>
              <p:nvPr>
                <p:extLst>
                  <p:ext uri="{D42A27DB-BD31-4B8C-83A1-F6EECF244321}">
                    <p14:modId xmlns:p14="http://schemas.microsoft.com/office/powerpoint/2010/main" val="868728183"/>
                  </p:ext>
                </p:extLst>
              </p:nvPr>
            </p:nvGraphicFramePr>
            <p:xfrm>
              <a:off x="0" y="1922700"/>
              <a:ext cx="6327254" cy="44476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7D6BB40-CEBA-4D8B-BA05-87F1940D3C15}"/>
                  </a:ext>
                </a:extLst>
              </p:cNvPr>
              <p:cNvGraphicFramePr>
                <a:graphicFrameLocks noGrp="1"/>
              </p:cNvGraphicFramePr>
              <p:nvPr>
                <p:extLst>
                  <p:ext uri="{D42A27DB-BD31-4B8C-83A1-F6EECF244321}">
                    <p14:modId xmlns:p14="http://schemas.microsoft.com/office/powerpoint/2010/main" val="4233689998"/>
                  </p:ext>
                </p:extLst>
              </p:nvPr>
            </p:nvGraphicFramePr>
            <p:xfrm>
              <a:off x="6968826" y="3160787"/>
              <a:ext cx="5105655" cy="1854200"/>
            </p:xfrm>
            <a:graphic>
              <a:graphicData uri="http://schemas.openxmlformats.org/drawingml/2006/table">
                <a:tbl>
                  <a:tblPr firstRow="1" bandRow="1">
                    <a:tableStyleId>{2D5ABB26-0587-4C30-8999-92F81FD0307C}</a:tableStyleId>
                  </a:tblPr>
                  <a:tblGrid>
                    <a:gridCol w="567295">
                      <a:extLst>
                        <a:ext uri="{9D8B030D-6E8A-4147-A177-3AD203B41FA5}">
                          <a16:colId xmlns:a16="http://schemas.microsoft.com/office/drawing/2014/main" val="107427219"/>
                        </a:ext>
                      </a:extLst>
                    </a:gridCol>
                    <a:gridCol w="567295">
                      <a:extLst>
                        <a:ext uri="{9D8B030D-6E8A-4147-A177-3AD203B41FA5}">
                          <a16:colId xmlns:a16="http://schemas.microsoft.com/office/drawing/2014/main" val="1659173205"/>
                        </a:ext>
                      </a:extLst>
                    </a:gridCol>
                    <a:gridCol w="567295">
                      <a:extLst>
                        <a:ext uri="{9D8B030D-6E8A-4147-A177-3AD203B41FA5}">
                          <a16:colId xmlns:a16="http://schemas.microsoft.com/office/drawing/2014/main" val="3928725963"/>
                        </a:ext>
                      </a:extLst>
                    </a:gridCol>
                    <a:gridCol w="567295">
                      <a:extLst>
                        <a:ext uri="{9D8B030D-6E8A-4147-A177-3AD203B41FA5}">
                          <a16:colId xmlns:a16="http://schemas.microsoft.com/office/drawing/2014/main" val="289716516"/>
                        </a:ext>
                      </a:extLst>
                    </a:gridCol>
                    <a:gridCol w="567295">
                      <a:extLst>
                        <a:ext uri="{9D8B030D-6E8A-4147-A177-3AD203B41FA5}">
                          <a16:colId xmlns:a16="http://schemas.microsoft.com/office/drawing/2014/main" val="1699756247"/>
                        </a:ext>
                      </a:extLst>
                    </a:gridCol>
                    <a:gridCol w="567295">
                      <a:extLst>
                        <a:ext uri="{9D8B030D-6E8A-4147-A177-3AD203B41FA5}">
                          <a16:colId xmlns:a16="http://schemas.microsoft.com/office/drawing/2014/main" val="3763899405"/>
                        </a:ext>
                      </a:extLst>
                    </a:gridCol>
                    <a:gridCol w="567295">
                      <a:extLst>
                        <a:ext uri="{9D8B030D-6E8A-4147-A177-3AD203B41FA5}">
                          <a16:colId xmlns:a16="http://schemas.microsoft.com/office/drawing/2014/main" val="4157848445"/>
                        </a:ext>
                      </a:extLst>
                    </a:gridCol>
                    <a:gridCol w="567295">
                      <a:extLst>
                        <a:ext uri="{9D8B030D-6E8A-4147-A177-3AD203B41FA5}">
                          <a16:colId xmlns:a16="http://schemas.microsoft.com/office/drawing/2014/main" val="3128504689"/>
                        </a:ext>
                      </a:extLst>
                    </a:gridCol>
                    <a:gridCol w="567295">
                      <a:extLst>
                        <a:ext uri="{9D8B030D-6E8A-4147-A177-3AD203B41FA5}">
                          <a16:colId xmlns:a16="http://schemas.microsoft.com/office/drawing/2014/main" val="46085530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600" b="0" i="1" smtClean="0">
                                      <a:solidFill>
                                        <a:srgbClr val="0E3648"/>
                                      </a:solidFill>
                                      <a:latin typeface="Cambria Math" panose="02040503050406030204" pitchFamily="18" charset="0"/>
                                    </a:rPr>
                                  </m:ctrlPr>
                                </m:sSubPr>
                                <m:e>
                                  <m:r>
                                    <a:rPr lang="en-US" sz="1600" b="0" i="1" smtClean="0">
                                      <a:solidFill>
                                        <a:srgbClr val="0E3648"/>
                                      </a:solidFill>
                                      <a:latin typeface="Cambria Math" panose="02040503050406030204" pitchFamily="18" charset="0"/>
                                    </a:rPr>
                                    <m:t>𝑎</m:t>
                                  </m:r>
                                </m:e>
                                <m:sub>
                                  <m:r>
                                    <a:rPr lang="en-US" sz="1600" b="0" i="1" smtClean="0">
                                      <a:solidFill>
                                        <a:srgbClr val="0E3648"/>
                                      </a:solidFill>
                                      <a:latin typeface="Cambria Math" panose="02040503050406030204" pitchFamily="18" charset="0"/>
                                    </a:rPr>
                                    <m:t>𝑥</m:t>
                                  </m:r>
                                </m:sub>
                              </m:sSub>
                            </m:oMath>
                          </a14:m>
                          <a:r>
                            <a:rPr lang="en-US" sz="1600">
                              <a:solidFill>
                                <a:srgbClr val="0E3648"/>
                              </a:solidFill>
                            </a:rPr>
                            <a:t>,</a:t>
                          </a:r>
                        </a:p>
                      </a:txBody>
                      <a:tcPr/>
                    </a:tc>
                    <a:tc>
                      <a:txBody>
                        <a:bodyPr/>
                        <a:lstStyle/>
                        <a:p>
                          <a14:m>
                            <m:oMath xmlns:m="http://schemas.openxmlformats.org/officeDocument/2006/math">
                              <m:sSub>
                                <m:sSubPr>
                                  <m:ctrlPr>
                                    <a:rPr lang="en-US" sz="1600" b="0" i="1" smtClean="0">
                                      <a:solidFill>
                                        <a:srgbClr val="0E3648"/>
                                      </a:solidFill>
                                      <a:latin typeface="Cambria Math" panose="02040503050406030204" pitchFamily="18" charset="0"/>
                                    </a:rPr>
                                  </m:ctrlPr>
                                </m:sSubPr>
                                <m:e>
                                  <m:r>
                                    <a:rPr lang="en-US" sz="1600" b="0" i="1" smtClean="0">
                                      <a:solidFill>
                                        <a:srgbClr val="0E3648"/>
                                      </a:solidFill>
                                      <a:latin typeface="Cambria Math" panose="02040503050406030204" pitchFamily="18" charset="0"/>
                                    </a:rPr>
                                    <m:t>𝑎</m:t>
                                  </m:r>
                                </m:e>
                                <m:sub>
                                  <m:r>
                                    <a:rPr lang="en-US" sz="1600" b="0" i="1" smtClean="0">
                                      <a:solidFill>
                                        <a:srgbClr val="0E3648"/>
                                      </a:solidFill>
                                      <a:latin typeface="Cambria Math" panose="02040503050406030204" pitchFamily="18" charset="0"/>
                                    </a:rPr>
                                    <m:t>𝑦</m:t>
                                  </m:r>
                                </m:sub>
                              </m:sSub>
                            </m:oMath>
                          </a14:m>
                          <a:r>
                            <a:rPr lang="en-US" sz="1600">
                              <a:solidFill>
                                <a:srgbClr val="0E3648"/>
                              </a:solidFill>
                            </a:rPr>
                            <a:t>,</a:t>
                          </a:r>
                        </a:p>
                      </a:txBody>
                      <a:tcPr/>
                    </a:tc>
                    <a:tc>
                      <a:txBody>
                        <a:bodyPr/>
                        <a:lstStyle/>
                        <a:p>
                          <a14:m>
                            <m:oMath xmlns:m="http://schemas.openxmlformats.org/officeDocument/2006/math">
                              <m:sSub>
                                <m:sSubPr>
                                  <m:ctrlPr>
                                    <a:rPr lang="en-US" sz="1600" b="0" i="1" smtClean="0">
                                      <a:solidFill>
                                        <a:srgbClr val="0E3648"/>
                                      </a:solidFill>
                                      <a:latin typeface="Cambria Math" panose="02040503050406030204" pitchFamily="18" charset="0"/>
                                    </a:rPr>
                                  </m:ctrlPr>
                                </m:sSubPr>
                                <m:e>
                                  <m:r>
                                    <a:rPr lang="en-US" sz="1600" b="0" i="1" smtClean="0">
                                      <a:solidFill>
                                        <a:srgbClr val="0E3648"/>
                                      </a:solidFill>
                                      <a:latin typeface="Cambria Math" panose="02040503050406030204" pitchFamily="18" charset="0"/>
                                    </a:rPr>
                                    <m:t>𝑎</m:t>
                                  </m:r>
                                </m:e>
                                <m:sub>
                                  <m:r>
                                    <a:rPr lang="en-US" sz="1600" b="0" i="1" smtClean="0">
                                      <a:solidFill>
                                        <a:srgbClr val="0E3648"/>
                                      </a:solidFill>
                                      <a:latin typeface="Cambria Math" panose="02040503050406030204" pitchFamily="18" charset="0"/>
                                    </a:rPr>
                                    <m:t>𝑧</m:t>
                                  </m:r>
                                </m:sub>
                              </m:sSub>
                            </m:oMath>
                          </a14:m>
                          <a:r>
                            <a:rPr lang="en-US" sz="1600">
                              <a:solidFill>
                                <a:srgbClr val="0E3648"/>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600" b="0" i="1" smtClean="0">
                                      <a:solidFill>
                                        <a:srgbClr val="0E3648"/>
                                      </a:solidFill>
                                      <a:latin typeface="Cambria Math" panose="02040503050406030204" pitchFamily="18" charset="0"/>
                                    </a:rPr>
                                  </m:ctrlPr>
                                </m:sSubPr>
                                <m:e>
                                  <m:r>
                                    <a:rPr lang="en-US" sz="1600" b="0" i="1" smtClean="0">
                                      <a:solidFill>
                                        <a:srgbClr val="0E3648"/>
                                      </a:solidFill>
                                      <a:latin typeface="Cambria Math" panose="02040503050406030204" pitchFamily="18" charset="0"/>
                                    </a:rPr>
                                    <m:t>𝜔</m:t>
                                  </m:r>
                                </m:e>
                                <m:sub>
                                  <m:r>
                                    <a:rPr lang="en-US" sz="1600" b="0" i="1" smtClean="0">
                                      <a:solidFill>
                                        <a:srgbClr val="0E3648"/>
                                      </a:solidFill>
                                      <a:latin typeface="Cambria Math" panose="02040503050406030204" pitchFamily="18" charset="0"/>
                                    </a:rPr>
                                    <m:t>𝑥</m:t>
                                  </m:r>
                                </m:sub>
                              </m:sSub>
                            </m:oMath>
                          </a14:m>
                          <a:r>
                            <a:rPr lang="en-US" sz="1600">
                              <a:solidFill>
                                <a:srgbClr val="0E3648"/>
                              </a:solidFill>
                            </a:rPr>
                            <a:t>,</a:t>
                          </a:r>
                        </a:p>
                      </a:txBody>
                      <a:tcPr/>
                    </a:tc>
                    <a:tc>
                      <a:txBody>
                        <a:bodyPr/>
                        <a:lstStyle/>
                        <a:p>
                          <a14:m>
                            <m:oMath xmlns:m="http://schemas.openxmlformats.org/officeDocument/2006/math">
                              <m:sSub>
                                <m:sSubPr>
                                  <m:ctrlPr>
                                    <a:rPr lang="en-US" sz="1600" b="0" i="1" smtClean="0">
                                      <a:solidFill>
                                        <a:srgbClr val="0E3648"/>
                                      </a:solidFill>
                                      <a:latin typeface="Cambria Math" panose="02040503050406030204" pitchFamily="18" charset="0"/>
                                    </a:rPr>
                                  </m:ctrlPr>
                                </m:sSubPr>
                                <m:e>
                                  <m:r>
                                    <a:rPr lang="en-US" sz="1600" b="0" i="1" smtClean="0">
                                      <a:solidFill>
                                        <a:srgbClr val="0E3648"/>
                                      </a:solidFill>
                                      <a:latin typeface="Cambria Math" panose="02040503050406030204" pitchFamily="18" charset="0"/>
                                    </a:rPr>
                                    <m:t>𝜔</m:t>
                                  </m:r>
                                </m:e>
                                <m:sub>
                                  <m:r>
                                    <a:rPr lang="en-US" sz="1600" b="0" i="1" smtClean="0">
                                      <a:solidFill>
                                        <a:srgbClr val="0E3648"/>
                                      </a:solidFill>
                                      <a:latin typeface="Cambria Math" panose="02040503050406030204" pitchFamily="18" charset="0"/>
                                    </a:rPr>
                                    <m:t>𝑦</m:t>
                                  </m:r>
                                </m:sub>
                              </m:sSub>
                            </m:oMath>
                          </a14:m>
                          <a:r>
                            <a:rPr lang="en-US" sz="1600">
                              <a:solidFill>
                                <a:srgbClr val="0E3648"/>
                              </a:solidFill>
                            </a:rPr>
                            <a:t>,</a:t>
                          </a:r>
                        </a:p>
                      </a:txBody>
                      <a:tcPr/>
                    </a:tc>
                    <a:tc>
                      <a:txBody>
                        <a:bodyPr/>
                        <a:lstStyle/>
                        <a:p>
                          <a14:m>
                            <m:oMath xmlns:m="http://schemas.openxmlformats.org/officeDocument/2006/math">
                              <m:sSub>
                                <m:sSubPr>
                                  <m:ctrlPr>
                                    <a:rPr lang="en-US" sz="1600" b="0" i="1" smtClean="0">
                                      <a:solidFill>
                                        <a:srgbClr val="0E3648"/>
                                      </a:solidFill>
                                      <a:latin typeface="Cambria Math" panose="02040503050406030204" pitchFamily="18" charset="0"/>
                                    </a:rPr>
                                  </m:ctrlPr>
                                </m:sSubPr>
                                <m:e>
                                  <m:r>
                                    <a:rPr lang="en-US" sz="1600" b="0" i="1" smtClean="0">
                                      <a:solidFill>
                                        <a:srgbClr val="0E3648"/>
                                      </a:solidFill>
                                      <a:latin typeface="Cambria Math" panose="02040503050406030204" pitchFamily="18" charset="0"/>
                                    </a:rPr>
                                    <m:t>𝜔</m:t>
                                  </m:r>
                                </m:e>
                                <m:sub>
                                  <m:r>
                                    <a:rPr lang="en-US" sz="1600" b="0" i="1" smtClean="0">
                                      <a:solidFill>
                                        <a:srgbClr val="0E3648"/>
                                      </a:solidFill>
                                      <a:latin typeface="Cambria Math" panose="02040503050406030204" pitchFamily="18" charset="0"/>
                                    </a:rPr>
                                    <m:t>𝑧</m:t>
                                  </m:r>
                                </m:sub>
                              </m:sSub>
                            </m:oMath>
                          </a14:m>
                          <a:r>
                            <a:rPr lang="en-US" sz="1600">
                              <a:solidFill>
                                <a:srgbClr val="0E3648"/>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600" b="0" i="1" smtClean="0">
                                      <a:solidFill>
                                        <a:srgbClr val="0E3648"/>
                                      </a:solidFill>
                                      <a:latin typeface="Cambria Math" panose="02040503050406030204" pitchFamily="18" charset="0"/>
                                    </a:rPr>
                                  </m:ctrlPr>
                                </m:sSubPr>
                                <m:e>
                                  <m:r>
                                    <a:rPr lang="en-US" sz="1600" b="0" i="1" smtClean="0">
                                      <a:solidFill>
                                        <a:srgbClr val="0E3648"/>
                                      </a:solidFill>
                                      <a:latin typeface="Cambria Math" panose="02040503050406030204" pitchFamily="18" charset="0"/>
                                    </a:rPr>
                                    <m:t>𝐵</m:t>
                                  </m:r>
                                </m:e>
                                <m:sub>
                                  <m:r>
                                    <a:rPr lang="en-US" sz="1600" b="0" i="1" smtClean="0">
                                      <a:solidFill>
                                        <a:srgbClr val="0E3648"/>
                                      </a:solidFill>
                                      <a:latin typeface="Cambria Math" panose="02040503050406030204" pitchFamily="18" charset="0"/>
                                    </a:rPr>
                                    <m:t>𝑥</m:t>
                                  </m:r>
                                </m:sub>
                              </m:sSub>
                            </m:oMath>
                          </a14:m>
                          <a:r>
                            <a:rPr lang="en-US" sz="1600">
                              <a:solidFill>
                                <a:srgbClr val="0E3648"/>
                              </a:solidFill>
                            </a:rPr>
                            <a:t>,</a:t>
                          </a:r>
                        </a:p>
                      </a:txBody>
                      <a:tcPr/>
                    </a:tc>
                    <a:tc>
                      <a:txBody>
                        <a:bodyPr/>
                        <a:lstStyle/>
                        <a:p>
                          <a14:m>
                            <m:oMath xmlns:m="http://schemas.openxmlformats.org/officeDocument/2006/math">
                              <m:sSub>
                                <m:sSubPr>
                                  <m:ctrlPr>
                                    <a:rPr lang="en-US" sz="1600" b="0" i="1" smtClean="0">
                                      <a:solidFill>
                                        <a:srgbClr val="0E3648"/>
                                      </a:solidFill>
                                      <a:latin typeface="Cambria Math" panose="02040503050406030204" pitchFamily="18" charset="0"/>
                                    </a:rPr>
                                  </m:ctrlPr>
                                </m:sSubPr>
                                <m:e>
                                  <m:r>
                                    <a:rPr lang="en-US" sz="1600" b="0" i="1" smtClean="0">
                                      <a:solidFill>
                                        <a:srgbClr val="0E3648"/>
                                      </a:solidFill>
                                      <a:latin typeface="Cambria Math" panose="02040503050406030204" pitchFamily="18" charset="0"/>
                                    </a:rPr>
                                    <m:t>𝐵</m:t>
                                  </m:r>
                                </m:e>
                                <m:sub>
                                  <m:r>
                                    <a:rPr lang="en-US" sz="1600" b="0" i="1" smtClean="0">
                                      <a:solidFill>
                                        <a:srgbClr val="0E3648"/>
                                      </a:solidFill>
                                      <a:latin typeface="Cambria Math" panose="02040503050406030204" pitchFamily="18" charset="0"/>
                                    </a:rPr>
                                    <m:t>𝑦</m:t>
                                  </m:r>
                                </m:sub>
                              </m:sSub>
                            </m:oMath>
                          </a14:m>
                          <a:r>
                            <a:rPr lang="en-US" sz="1600">
                              <a:solidFill>
                                <a:srgbClr val="0E3648"/>
                              </a:solidFill>
                            </a:rPr>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0E3648"/>
                                        </a:solidFill>
                                        <a:latin typeface="Cambria Math" panose="02040503050406030204" pitchFamily="18" charset="0"/>
                                      </a:rPr>
                                    </m:ctrlPr>
                                  </m:sSubPr>
                                  <m:e>
                                    <m:r>
                                      <a:rPr lang="en-US" sz="1600" b="0" i="1" smtClean="0">
                                        <a:solidFill>
                                          <a:srgbClr val="0E3648"/>
                                        </a:solidFill>
                                        <a:latin typeface="Cambria Math" panose="02040503050406030204" pitchFamily="18" charset="0"/>
                                      </a:rPr>
                                      <m:t>𝐵</m:t>
                                    </m:r>
                                  </m:e>
                                  <m:sub>
                                    <m:r>
                                      <a:rPr lang="en-US" sz="1600" b="0" i="1" smtClean="0">
                                        <a:solidFill>
                                          <a:srgbClr val="0E3648"/>
                                        </a:solidFill>
                                        <a:latin typeface="Cambria Math" panose="02040503050406030204" pitchFamily="18" charset="0"/>
                                      </a:rPr>
                                      <m:t>𝑧</m:t>
                                    </m:r>
                                  </m:sub>
                                </m:sSub>
                              </m:oMath>
                            </m:oMathPara>
                          </a14:m>
                          <a:endParaRPr lang="en-US" sz="1600">
                            <a:solidFill>
                              <a:srgbClr val="0E3648"/>
                            </a:solidFill>
                          </a:endParaRPr>
                        </a:p>
                      </a:txBody>
                      <a:tcPr/>
                    </a:tc>
                    <a:extLst>
                      <a:ext uri="{0D108BD9-81ED-4DB2-BD59-A6C34878D82A}">
                        <a16:rowId xmlns:a16="http://schemas.microsoft.com/office/drawing/2014/main" val="3066941600"/>
                      </a:ext>
                    </a:extLst>
                  </a:tr>
                  <a:tr h="370840">
                    <a:tc>
                      <a:txBody>
                        <a:bodyPr/>
                        <a:lstStyle/>
                        <a:p>
                          <a:r>
                            <a:rPr lang="en-US" sz="1200">
                              <a:solidFill>
                                <a:srgbClr val="0E3648"/>
                              </a:solidFill>
                            </a:rPr>
                            <a:t>0.02,</a:t>
                          </a:r>
                        </a:p>
                      </a:txBody>
                      <a:tcPr/>
                    </a:tc>
                    <a:tc>
                      <a:txBody>
                        <a:bodyPr/>
                        <a:lstStyle/>
                        <a:p>
                          <a:r>
                            <a:rPr lang="en-US" sz="1200">
                              <a:solidFill>
                                <a:srgbClr val="0E3648"/>
                              </a:solidFill>
                            </a:rPr>
                            <a:t>0.04,</a:t>
                          </a:r>
                        </a:p>
                      </a:txBody>
                      <a:tcPr/>
                    </a:tc>
                    <a:tc>
                      <a:txBody>
                        <a:bodyPr/>
                        <a:lstStyle/>
                        <a:p>
                          <a:r>
                            <a:rPr lang="en-US" sz="1200">
                              <a:solidFill>
                                <a:srgbClr val="0E3648"/>
                              </a:solidFill>
                            </a:rPr>
                            <a:t>9.87,</a:t>
                          </a:r>
                        </a:p>
                      </a:txBody>
                      <a:tcPr/>
                    </a:tc>
                    <a:tc>
                      <a:txBody>
                        <a:bodyPr/>
                        <a:lstStyle/>
                        <a:p>
                          <a:r>
                            <a:rPr lang="en-US" sz="1200">
                              <a:solidFill>
                                <a:srgbClr val="0E3648"/>
                              </a:solidFill>
                            </a:rPr>
                            <a:t>0.15,</a:t>
                          </a:r>
                        </a:p>
                      </a:txBody>
                      <a:tcPr/>
                    </a:tc>
                    <a:tc>
                      <a:txBody>
                        <a:bodyPr/>
                        <a:lstStyle/>
                        <a:p>
                          <a:r>
                            <a:rPr lang="en-US" sz="1200">
                              <a:solidFill>
                                <a:srgbClr val="0E3648"/>
                              </a:solidFill>
                            </a:rPr>
                            <a:t>0.46,</a:t>
                          </a:r>
                        </a:p>
                      </a:txBody>
                      <a:tcPr/>
                    </a:tc>
                    <a:tc>
                      <a:txBody>
                        <a:bodyPr/>
                        <a:lstStyle/>
                        <a:p>
                          <a:r>
                            <a:rPr lang="en-US" sz="1200">
                              <a:solidFill>
                                <a:srgbClr val="0E3648"/>
                              </a:solidFill>
                            </a:rPr>
                            <a:t>0.47,</a:t>
                          </a:r>
                        </a:p>
                      </a:txBody>
                      <a:tcPr/>
                    </a:tc>
                    <a:tc>
                      <a:txBody>
                        <a:bodyPr/>
                        <a:lstStyle/>
                        <a:p>
                          <a:r>
                            <a:rPr lang="en-US" sz="1200">
                              <a:solidFill>
                                <a:srgbClr val="0E3648"/>
                              </a:solidFill>
                            </a:rPr>
                            <a:t>0.37,</a:t>
                          </a:r>
                        </a:p>
                      </a:txBody>
                      <a:tcPr/>
                    </a:tc>
                    <a:tc>
                      <a:txBody>
                        <a:bodyPr/>
                        <a:lstStyle/>
                        <a:p>
                          <a:r>
                            <a:rPr lang="en-US" sz="1200">
                              <a:solidFill>
                                <a:srgbClr val="0E3648"/>
                              </a:solidFill>
                            </a:rPr>
                            <a:t>0.37,</a:t>
                          </a:r>
                        </a:p>
                      </a:txBody>
                      <a:tcPr/>
                    </a:tc>
                    <a:tc>
                      <a:txBody>
                        <a:bodyPr/>
                        <a:lstStyle/>
                        <a:p>
                          <a:r>
                            <a:rPr lang="en-US" sz="1200">
                              <a:solidFill>
                                <a:srgbClr val="0E3648"/>
                              </a:solidFill>
                            </a:rPr>
                            <a:t>0.04</a:t>
                          </a:r>
                        </a:p>
                      </a:txBody>
                      <a:tcPr/>
                    </a:tc>
                    <a:extLst>
                      <a:ext uri="{0D108BD9-81ED-4DB2-BD59-A6C34878D82A}">
                        <a16:rowId xmlns:a16="http://schemas.microsoft.com/office/drawing/2014/main" val="3389240635"/>
                      </a:ext>
                    </a:extLst>
                  </a:tr>
                  <a:tr h="370840">
                    <a:tc>
                      <a:txBody>
                        <a:bodyPr/>
                        <a:lstStyle/>
                        <a:p>
                          <a:r>
                            <a:rPr lang="en-US" sz="1200">
                              <a:solidFill>
                                <a:srgbClr val="0E3648"/>
                              </a:solidFill>
                            </a:rPr>
                            <a:t>0.00,</a:t>
                          </a:r>
                        </a:p>
                      </a:txBody>
                      <a:tcPr/>
                    </a:tc>
                    <a:tc>
                      <a:txBody>
                        <a:bodyPr/>
                        <a:lstStyle/>
                        <a:p>
                          <a:r>
                            <a:rPr lang="en-US" sz="1200">
                              <a:solidFill>
                                <a:srgbClr val="0E3648"/>
                              </a:solidFill>
                            </a:rPr>
                            <a:t>0.05,</a:t>
                          </a:r>
                        </a:p>
                      </a:txBody>
                      <a:tcPr/>
                    </a:tc>
                    <a:tc>
                      <a:txBody>
                        <a:bodyPr/>
                        <a:lstStyle/>
                        <a:p>
                          <a:r>
                            <a:rPr lang="en-US" sz="1200">
                              <a:solidFill>
                                <a:srgbClr val="0E3648"/>
                              </a:solidFill>
                            </a:rPr>
                            <a:t>9.90,</a:t>
                          </a:r>
                        </a:p>
                      </a:txBody>
                      <a:tcPr/>
                    </a:tc>
                    <a:tc>
                      <a:txBody>
                        <a:bodyPr/>
                        <a:lstStyle/>
                        <a:p>
                          <a:r>
                            <a:rPr lang="en-US" sz="1200">
                              <a:solidFill>
                                <a:srgbClr val="0E3648"/>
                              </a:solidFill>
                            </a:rPr>
                            <a:t>0.22,</a:t>
                          </a:r>
                        </a:p>
                      </a:txBody>
                      <a:tcPr/>
                    </a:tc>
                    <a:tc>
                      <a:txBody>
                        <a:bodyPr/>
                        <a:lstStyle/>
                        <a:p>
                          <a:r>
                            <a:rPr lang="en-US" sz="1200">
                              <a:solidFill>
                                <a:srgbClr val="0E3648"/>
                              </a:solidFill>
                            </a:rPr>
                            <a:t>0.43,</a:t>
                          </a:r>
                        </a:p>
                      </a:txBody>
                      <a:tcPr/>
                    </a:tc>
                    <a:tc>
                      <a:txBody>
                        <a:bodyPr/>
                        <a:lstStyle/>
                        <a:p>
                          <a:r>
                            <a:rPr lang="en-US" sz="1200">
                              <a:solidFill>
                                <a:srgbClr val="0E3648"/>
                              </a:solidFill>
                            </a:rPr>
                            <a:t>0.49,</a:t>
                          </a:r>
                        </a:p>
                      </a:txBody>
                      <a:tcPr/>
                    </a:tc>
                    <a:tc>
                      <a:txBody>
                        <a:bodyPr/>
                        <a:lstStyle/>
                        <a:p>
                          <a:r>
                            <a:rPr lang="en-US" sz="1200">
                              <a:solidFill>
                                <a:srgbClr val="0E3648"/>
                              </a:solidFill>
                            </a:rPr>
                            <a:t>0.38,</a:t>
                          </a:r>
                        </a:p>
                      </a:txBody>
                      <a:tcPr/>
                    </a:tc>
                    <a:tc>
                      <a:txBody>
                        <a:bodyPr/>
                        <a:lstStyle/>
                        <a:p>
                          <a:r>
                            <a:rPr lang="en-US" sz="1200">
                              <a:solidFill>
                                <a:srgbClr val="0E3648"/>
                              </a:solidFill>
                            </a:rPr>
                            <a:t>0.37,</a:t>
                          </a:r>
                        </a:p>
                      </a:txBody>
                      <a:tcPr/>
                    </a:tc>
                    <a:tc>
                      <a:txBody>
                        <a:bodyPr/>
                        <a:lstStyle/>
                        <a:p>
                          <a:r>
                            <a:rPr lang="en-US" sz="1200">
                              <a:solidFill>
                                <a:srgbClr val="0E3648"/>
                              </a:solidFill>
                            </a:rPr>
                            <a:t>0.05</a:t>
                          </a:r>
                        </a:p>
                      </a:txBody>
                      <a:tcPr/>
                    </a:tc>
                    <a:extLst>
                      <a:ext uri="{0D108BD9-81ED-4DB2-BD59-A6C34878D82A}">
                        <a16:rowId xmlns:a16="http://schemas.microsoft.com/office/drawing/2014/main" val="4127515815"/>
                      </a:ext>
                    </a:extLst>
                  </a:tr>
                  <a:tr h="370840">
                    <a:tc>
                      <a:txBody>
                        <a:bodyPr/>
                        <a:lstStyle/>
                        <a:p>
                          <a:r>
                            <a:rPr lang="en-US" sz="1200">
                              <a:solidFill>
                                <a:srgbClr val="0E3648"/>
                              </a:solidFill>
                            </a:rPr>
                            <a:t>0.00,</a:t>
                          </a:r>
                        </a:p>
                      </a:txBody>
                      <a:tcPr/>
                    </a:tc>
                    <a:tc>
                      <a:txBody>
                        <a:bodyPr/>
                        <a:lstStyle/>
                        <a:p>
                          <a:r>
                            <a:rPr lang="en-US" sz="1200">
                              <a:solidFill>
                                <a:srgbClr val="0E3648"/>
                              </a:solidFill>
                            </a:rPr>
                            <a:t>0.06,</a:t>
                          </a:r>
                        </a:p>
                      </a:txBody>
                      <a:tcPr/>
                    </a:tc>
                    <a:tc>
                      <a:txBody>
                        <a:bodyPr/>
                        <a:lstStyle/>
                        <a:p>
                          <a:r>
                            <a:rPr lang="en-US" sz="1200">
                              <a:solidFill>
                                <a:srgbClr val="0E3648"/>
                              </a:solidFill>
                            </a:rPr>
                            <a:t>9.91,</a:t>
                          </a:r>
                        </a:p>
                      </a:txBody>
                      <a:tcPr/>
                    </a:tc>
                    <a:tc>
                      <a:txBody>
                        <a:bodyPr/>
                        <a:lstStyle/>
                        <a:p>
                          <a:r>
                            <a:rPr lang="en-US" sz="1200">
                              <a:solidFill>
                                <a:srgbClr val="0E3648"/>
                              </a:solidFill>
                            </a:rPr>
                            <a:t>0.19,</a:t>
                          </a:r>
                        </a:p>
                      </a:txBody>
                      <a:tcPr/>
                    </a:tc>
                    <a:tc>
                      <a:txBody>
                        <a:bodyPr/>
                        <a:lstStyle/>
                        <a:p>
                          <a:r>
                            <a:rPr lang="en-US" sz="1200">
                              <a:solidFill>
                                <a:srgbClr val="0E3648"/>
                              </a:solidFill>
                            </a:rPr>
                            <a:t>0.44,</a:t>
                          </a:r>
                        </a:p>
                      </a:txBody>
                      <a:tcPr/>
                    </a:tc>
                    <a:tc>
                      <a:txBody>
                        <a:bodyPr/>
                        <a:lstStyle/>
                        <a:p>
                          <a:r>
                            <a:rPr lang="en-US" sz="1200">
                              <a:solidFill>
                                <a:srgbClr val="0E3648"/>
                              </a:solidFill>
                            </a:rPr>
                            <a:t>0.51,</a:t>
                          </a:r>
                        </a:p>
                      </a:txBody>
                      <a:tcPr/>
                    </a:tc>
                    <a:tc>
                      <a:txBody>
                        <a:bodyPr/>
                        <a:lstStyle/>
                        <a:p>
                          <a:r>
                            <a:rPr lang="en-US" sz="1200">
                              <a:solidFill>
                                <a:srgbClr val="0E3648"/>
                              </a:solidFill>
                            </a:rPr>
                            <a:t>0.38,</a:t>
                          </a:r>
                        </a:p>
                      </a:txBody>
                      <a:tcPr/>
                    </a:tc>
                    <a:tc>
                      <a:txBody>
                        <a:bodyPr/>
                        <a:lstStyle/>
                        <a:p>
                          <a:r>
                            <a:rPr lang="en-US" sz="1200">
                              <a:solidFill>
                                <a:srgbClr val="0E3648"/>
                              </a:solidFill>
                            </a:rPr>
                            <a:t>0.37,</a:t>
                          </a:r>
                        </a:p>
                      </a:txBody>
                      <a:tcPr/>
                    </a:tc>
                    <a:tc>
                      <a:txBody>
                        <a:bodyPr/>
                        <a:lstStyle/>
                        <a:p>
                          <a:r>
                            <a:rPr lang="en-US" sz="1200">
                              <a:solidFill>
                                <a:srgbClr val="0E3648"/>
                              </a:solidFill>
                            </a:rPr>
                            <a:t>0.05</a:t>
                          </a:r>
                        </a:p>
                      </a:txBody>
                      <a:tcPr/>
                    </a:tc>
                    <a:extLst>
                      <a:ext uri="{0D108BD9-81ED-4DB2-BD59-A6C34878D82A}">
                        <a16:rowId xmlns:a16="http://schemas.microsoft.com/office/drawing/2014/main" val="3037742678"/>
                      </a:ext>
                    </a:extLst>
                  </a:tr>
                  <a:tr h="370840">
                    <a:tc>
                      <a:txBody>
                        <a:bodyPr/>
                        <a:lstStyle/>
                        <a:p>
                          <a:r>
                            <a:rPr lang="en-US" sz="1200">
                              <a:solidFill>
                                <a:srgbClr val="0E3648"/>
                              </a:solidFill>
                            </a:rPr>
                            <a:t>0.01,</a:t>
                          </a:r>
                        </a:p>
                      </a:txBody>
                      <a:tcPr/>
                    </a:tc>
                    <a:tc>
                      <a:txBody>
                        <a:bodyPr/>
                        <a:lstStyle/>
                        <a:p>
                          <a:r>
                            <a:rPr lang="en-US" sz="1200">
                              <a:solidFill>
                                <a:srgbClr val="0E3648"/>
                              </a:solidFill>
                            </a:rPr>
                            <a:t>0.11,</a:t>
                          </a:r>
                        </a:p>
                      </a:txBody>
                      <a:tcPr/>
                    </a:tc>
                    <a:tc>
                      <a:txBody>
                        <a:bodyPr/>
                        <a:lstStyle/>
                        <a:p>
                          <a:r>
                            <a:rPr lang="en-US" sz="1200">
                              <a:solidFill>
                                <a:srgbClr val="0E3648"/>
                              </a:solidFill>
                            </a:rPr>
                            <a:t>9.88,</a:t>
                          </a:r>
                        </a:p>
                      </a:txBody>
                      <a:tcPr/>
                    </a:tc>
                    <a:tc>
                      <a:txBody>
                        <a:bodyPr/>
                        <a:lstStyle/>
                        <a:p>
                          <a:r>
                            <a:rPr lang="en-US" sz="1200">
                              <a:solidFill>
                                <a:srgbClr val="0E3648"/>
                              </a:solidFill>
                            </a:rPr>
                            <a:t>0.16,</a:t>
                          </a:r>
                        </a:p>
                      </a:txBody>
                      <a:tcPr/>
                    </a:tc>
                    <a:tc>
                      <a:txBody>
                        <a:bodyPr/>
                        <a:lstStyle/>
                        <a:p>
                          <a:r>
                            <a:rPr lang="en-US" sz="1200">
                              <a:solidFill>
                                <a:srgbClr val="0E3648"/>
                              </a:solidFill>
                            </a:rPr>
                            <a:t>0.45,</a:t>
                          </a:r>
                        </a:p>
                      </a:txBody>
                      <a:tcPr/>
                    </a:tc>
                    <a:tc>
                      <a:txBody>
                        <a:bodyPr/>
                        <a:lstStyle/>
                        <a:p>
                          <a:r>
                            <a:rPr lang="en-US" sz="1200">
                              <a:solidFill>
                                <a:srgbClr val="0E3648"/>
                              </a:solidFill>
                            </a:rPr>
                            <a:t>0.52</a:t>
                          </a:r>
                        </a:p>
                      </a:txBody>
                      <a:tcPr/>
                    </a:tc>
                    <a:tc>
                      <a:txBody>
                        <a:bodyPr/>
                        <a:lstStyle/>
                        <a:p>
                          <a:r>
                            <a:rPr lang="en-US" sz="1200">
                              <a:solidFill>
                                <a:srgbClr val="0E3648"/>
                              </a:solidFill>
                            </a:rPr>
                            <a:t>0.38,</a:t>
                          </a:r>
                        </a:p>
                      </a:txBody>
                      <a:tcPr/>
                    </a:tc>
                    <a:tc>
                      <a:txBody>
                        <a:bodyPr/>
                        <a:lstStyle/>
                        <a:p>
                          <a:r>
                            <a:rPr lang="en-US" sz="1200">
                              <a:solidFill>
                                <a:srgbClr val="0E3648"/>
                              </a:solidFill>
                            </a:rPr>
                            <a:t>0.37,</a:t>
                          </a:r>
                        </a:p>
                      </a:txBody>
                      <a:tcPr/>
                    </a:tc>
                    <a:tc>
                      <a:txBody>
                        <a:bodyPr/>
                        <a:lstStyle/>
                        <a:p>
                          <a:r>
                            <a:rPr lang="en-US" sz="1200">
                              <a:solidFill>
                                <a:srgbClr val="0E3648"/>
                              </a:solidFill>
                            </a:rPr>
                            <a:t>0.05</a:t>
                          </a:r>
                        </a:p>
                      </a:txBody>
                      <a:tcPr/>
                    </a:tc>
                    <a:extLst>
                      <a:ext uri="{0D108BD9-81ED-4DB2-BD59-A6C34878D82A}">
                        <a16:rowId xmlns:a16="http://schemas.microsoft.com/office/drawing/2014/main" val="3809335003"/>
                      </a:ext>
                    </a:extLst>
                  </a:tr>
                </a:tbl>
              </a:graphicData>
            </a:graphic>
          </p:graphicFrame>
        </mc:Choice>
        <mc:Fallback xmlns="">
          <p:graphicFrame>
            <p:nvGraphicFramePr>
              <p:cNvPr id="5" name="Table 5">
                <a:extLst>
                  <a:ext uri="{FF2B5EF4-FFF2-40B4-BE49-F238E27FC236}">
                    <a16:creationId xmlns:a16="http://schemas.microsoft.com/office/drawing/2014/main" id="{F7D6BB40-CEBA-4D8B-BA05-87F1940D3C15}"/>
                  </a:ext>
                </a:extLst>
              </p:cNvPr>
              <p:cNvGraphicFramePr>
                <a:graphicFrameLocks noGrp="1"/>
              </p:cNvGraphicFramePr>
              <p:nvPr>
                <p:extLst>
                  <p:ext uri="{D42A27DB-BD31-4B8C-83A1-F6EECF244321}">
                    <p14:modId xmlns:p14="http://schemas.microsoft.com/office/powerpoint/2010/main" val="4233689998"/>
                  </p:ext>
                </p:extLst>
              </p:nvPr>
            </p:nvGraphicFramePr>
            <p:xfrm>
              <a:off x="6968826" y="3160787"/>
              <a:ext cx="5105655" cy="1854200"/>
            </p:xfrm>
            <a:graphic>
              <a:graphicData uri="http://schemas.openxmlformats.org/drawingml/2006/table">
                <a:tbl>
                  <a:tblPr firstRow="1" bandRow="1">
                    <a:tableStyleId>{2D5ABB26-0587-4C30-8999-92F81FD0307C}</a:tableStyleId>
                  </a:tblPr>
                  <a:tblGrid>
                    <a:gridCol w="567295">
                      <a:extLst>
                        <a:ext uri="{9D8B030D-6E8A-4147-A177-3AD203B41FA5}">
                          <a16:colId xmlns:a16="http://schemas.microsoft.com/office/drawing/2014/main" val="107427219"/>
                        </a:ext>
                      </a:extLst>
                    </a:gridCol>
                    <a:gridCol w="567295">
                      <a:extLst>
                        <a:ext uri="{9D8B030D-6E8A-4147-A177-3AD203B41FA5}">
                          <a16:colId xmlns:a16="http://schemas.microsoft.com/office/drawing/2014/main" val="1659173205"/>
                        </a:ext>
                      </a:extLst>
                    </a:gridCol>
                    <a:gridCol w="567295">
                      <a:extLst>
                        <a:ext uri="{9D8B030D-6E8A-4147-A177-3AD203B41FA5}">
                          <a16:colId xmlns:a16="http://schemas.microsoft.com/office/drawing/2014/main" val="3928725963"/>
                        </a:ext>
                      </a:extLst>
                    </a:gridCol>
                    <a:gridCol w="567295">
                      <a:extLst>
                        <a:ext uri="{9D8B030D-6E8A-4147-A177-3AD203B41FA5}">
                          <a16:colId xmlns:a16="http://schemas.microsoft.com/office/drawing/2014/main" val="289716516"/>
                        </a:ext>
                      </a:extLst>
                    </a:gridCol>
                    <a:gridCol w="567295">
                      <a:extLst>
                        <a:ext uri="{9D8B030D-6E8A-4147-A177-3AD203B41FA5}">
                          <a16:colId xmlns:a16="http://schemas.microsoft.com/office/drawing/2014/main" val="1699756247"/>
                        </a:ext>
                      </a:extLst>
                    </a:gridCol>
                    <a:gridCol w="567295">
                      <a:extLst>
                        <a:ext uri="{9D8B030D-6E8A-4147-A177-3AD203B41FA5}">
                          <a16:colId xmlns:a16="http://schemas.microsoft.com/office/drawing/2014/main" val="3763899405"/>
                        </a:ext>
                      </a:extLst>
                    </a:gridCol>
                    <a:gridCol w="567295">
                      <a:extLst>
                        <a:ext uri="{9D8B030D-6E8A-4147-A177-3AD203B41FA5}">
                          <a16:colId xmlns:a16="http://schemas.microsoft.com/office/drawing/2014/main" val="4157848445"/>
                        </a:ext>
                      </a:extLst>
                    </a:gridCol>
                    <a:gridCol w="567295">
                      <a:extLst>
                        <a:ext uri="{9D8B030D-6E8A-4147-A177-3AD203B41FA5}">
                          <a16:colId xmlns:a16="http://schemas.microsoft.com/office/drawing/2014/main" val="3128504689"/>
                        </a:ext>
                      </a:extLst>
                    </a:gridCol>
                    <a:gridCol w="567295">
                      <a:extLst>
                        <a:ext uri="{9D8B030D-6E8A-4147-A177-3AD203B41FA5}">
                          <a16:colId xmlns:a16="http://schemas.microsoft.com/office/drawing/2014/main" val="460855305"/>
                        </a:ext>
                      </a:extLst>
                    </a:gridCol>
                  </a:tblGrid>
                  <a:tr h="370840">
                    <a:tc>
                      <a:txBody>
                        <a:bodyPr/>
                        <a:lstStyle/>
                        <a:p>
                          <a:endParaRPr lang="en-US"/>
                        </a:p>
                      </a:txBody>
                      <a:tcPr>
                        <a:blipFill>
                          <a:blip r:embed="rId11"/>
                          <a:stretch>
                            <a:fillRect t="-4918" r="-801075" b="-400000"/>
                          </a:stretch>
                        </a:blipFill>
                      </a:tcPr>
                    </a:tc>
                    <a:tc>
                      <a:txBody>
                        <a:bodyPr/>
                        <a:lstStyle/>
                        <a:p>
                          <a:endParaRPr lang="en-US"/>
                        </a:p>
                      </a:txBody>
                      <a:tcPr>
                        <a:blipFill>
                          <a:blip r:embed="rId11"/>
                          <a:stretch>
                            <a:fillRect l="-100000" t="-4918" r="-701075" b="-400000"/>
                          </a:stretch>
                        </a:blipFill>
                      </a:tcPr>
                    </a:tc>
                    <a:tc>
                      <a:txBody>
                        <a:bodyPr/>
                        <a:lstStyle/>
                        <a:p>
                          <a:endParaRPr lang="en-US"/>
                        </a:p>
                      </a:txBody>
                      <a:tcPr>
                        <a:blipFill>
                          <a:blip r:embed="rId11"/>
                          <a:stretch>
                            <a:fillRect l="-200000" t="-4918" r="-601075" b="-400000"/>
                          </a:stretch>
                        </a:blipFill>
                      </a:tcPr>
                    </a:tc>
                    <a:tc>
                      <a:txBody>
                        <a:bodyPr/>
                        <a:lstStyle/>
                        <a:p>
                          <a:endParaRPr lang="en-US"/>
                        </a:p>
                      </a:txBody>
                      <a:tcPr>
                        <a:blipFill>
                          <a:blip r:embed="rId11"/>
                          <a:stretch>
                            <a:fillRect l="-300000" t="-4918" r="-501075" b="-400000"/>
                          </a:stretch>
                        </a:blipFill>
                      </a:tcPr>
                    </a:tc>
                    <a:tc>
                      <a:txBody>
                        <a:bodyPr/>
                        <a:lstStyle/>
                        <a:p>
                          <a:endParaRPr lang="en-US"/>
                        </a:p>
                      </a:txBody>
                      <a:tcPr>
                        <a:blipFill>
                          <a:blip r:embed="rId11"/>
                          <a:stretch>
                            <a:fillRect l="-395745" t="-4918" r="-395745" b="-400000"/>
                          </a:stretch>
                        </a:blipFill>
                      </a:tcPr>
                    </a:tc>
                    <a:tc>
                      <a:txBody>
                        <a:bodyPr/>
                        <a:lstStyle/>
                        <a:p>
                          <a:endParaRPr lang="en-US"/>
                        </a:p>
                      </a:txBody>
                      <a:tcPr>
                        <a:blipFill>
                          <a:blip r:embed="rId11"/>
                          <a:stretch>
                            <a:fillRect l="-501075" t="-4918" r="-300000" b="-400000"/>
                          </a:stretch>
                        </a:blipFill>
                      </a:tcPr>
                    </a:tc>
                    <a:tc>
                      <a:txBody>
                        <a:bodyPr/>
                        <a:lstStyle/>
                        <a:p>
                          <a:endParaRPr lang="en-US"/>
                        </a:p>
                      </a:txBody>
                      <a:tcPr>
                        <a:blipFill>
                          <a:blip r:embed="rId11"/>
                          <a:stretch>
                            <a:fillRect l="-601075" t="-4918" r="-200000" b="-400000"/>
                          </a:stretch>
                        </a:blipFill>
                      </a:tcPr>
                    </a:tc>
                    <a:tc>
                      <a:txBody>
                        <a:bodyPr/>
                        <a:lstStyle/>
                        <a:p>
                          <a:endParaRPr lang="en-US"/>
                        </a:p>
                      </a:txBody>
                      <a:tcPr>
                        <a:blipFill>
                          <a:blip r:embed="rId11"/>
                          <a:stretch>
                            <a:fillRect l="-701075" t="-4918" r="-100000" b="-400000"/>
                          </a:stretch>
                        </a:blipFill>
                      </a:tcPr>
                    </a:tc>
                    <a:tc>
                      <a:txBody>
                        <a:bodyPr/>
                        <a:lstStyle/>
                        <a:p>
                          <a:endParaRPr lang="en-US"/>
                        </a:p>
                      </a:txBody>
                      <a:tcPr>
                        <a:blipFill>
                          <a:blip r:embed="rId11"/>
                          <a:stretch>
                            <a:fillRect l="-801075" t="-4918" b="-400000"/>
                          </a:stretch>
                        </a:blipFill>
                      </a:tcPr>
                    </a:tc>
                    <a:extLst>
                      <a:ext uri="{0D108BD9-81ED-4DB2-BD59-A6C34878D82A}">
                        <a16:rowId xmlns:a16="http://schemas.microsoft.com/office/drawing/2014/main" val="3066941600"/>
                      </a:ext>
                    </a:extLst>
                  </a:tr>
                  <a:tr h="370840">
                    <a:tc>
                      <a:txBody>
                        <a:bodyPr/>
                        <a:lstStyle/>
                        <a:p>
                          <a:r>
                            <a:rPr lang="en-US" sz="1200">
                              <a:solidFill>
                                <a:srgbClr val="0E3648"/>
                              </a:solidFill>
                            </a:rPr>
                            <a:t>0.02,</a:t>
                          </a:r>
                        </a:p>
                      </a:txBody>
                      <a:tcPr/>
                    </a:tc>
                    <a:tc>
                      <a:txBody>
                        <a:bodyPr/>
                        <a:lstStyle/>
                        <a:p>
                          <a:r>
                            <a:rPr lang="en-US" sz="1200">
                              <a:solidFill>
                                <a:srgbClr val="0E3648"/>
                              </a:solidFill>
                            </a:rPr>
                            <a:t>0.04,</a:t>
                          </a:r>
                        </a:p>
                      </a:txBody>
                      <a:tcPr/>
                    </a:tc>
                    <a:tc>
                      <a:txBody>
                        <a:bodyPr/>
                        <a:lstStyle/>
                        <a:p>
                          <a:r>
                            <a:rPr lang="en-US" sz="1200">
                              <a:solidFill>
                                <a:srgbClr val="0E3648"/>
                              </a:solidFill>
                            </a:rPr>
                            <a:t>9.87,</a:t>
                          </a:r>
                        </a:p>
                      </a:txBody>
                      <a:tcPr/>
                    </a:tc>
                    <a:tc>
                      <a:txBody>
                        <a:bodyPr/>
                        <a:lstStyle/>
                        <a:p>
                          <a:r>
                            <a:rPr lang="en-US" sz="1200">
                              <a:solidFill>
                                <a:srgbClr val="0E3648"/>
                              </a:solidFill>
                            </a:rPr>
                            <a:t>0.15,</a:t>
                          </a:r>
                        </a:p>
                      </a:txBody>
                      <a:tcPr/>
                    </a:tc>
                    <a:tc>
                      <a:txBody>
                        <a:bodyPr/>
                        <a:lstStyle/>
                        <a:p>
                          <a:r>
                            <a:rPr lang="en-US" sz="1200">
                              <a:solidFill>
                                <a:srgbClr val="0E3648"/>
                              </a:solidFill>
                            </a:rPr>
                            <a:t>0.46,</a:t>
                          </a:r>
                        </a:p>
                      </a:txBody>
                      <a:tcPr/>
                    </a:tc>
                    <a:tc>
                      <a:txBody>
                        <a:bodyPr/>
                        <a:lstStyle/>
                        <a:p>
                          <a:r>
                            <a:rPr lang="en-US" sz="1200">
                              <a:solidFill>
                                <a:srgbClr val="0E3648"/>
                              </a:solidFill>
                            </a:rPr>
                            <a:t>0.47,</a:t>
                          </a:r>
                        </a:p>
                      </a:txBody>
                      <a:tcPr/>
                    </a:tc>
                    <a:tc>
                      <a:txBody>
                        <a:bodyPr/>
                        <a:lstStyle/>
                        <a:p>
                          <a:r>
                            <a:rPr lang="en-US" sz="1200">
                              <a:solidFill>
                                <a:srgbClr val="0E3648"/>
                              </a:solidFill>
                            </a:rPr>
                            <a:t>0.37,</a:t>
                          </a:r>
                        </a:p>
                      </a:txBody>
                      <a:tcPr/>
                    </a:tc>
                    <a:tc>
                      <a:txBody>
                        <a:bodyPr/>
                        <a:lstStyle/>
                        <a:p>
                          <a:r>
                            <a:rPr lang="en-US" sz="1200">
                              <a:solidFill>
                                <a:srgbClr val="0E3648"/>
                              </a:solidFill>
                            </a:rPr>
                            <a:t>0.37,</a:t>
                          </a:r>
                        </a:p>
                      </a:txBody>
                      <a:tcPr/>
                    </a:tc>
                    <a:tc>
                      <a:txBody>
                        <a:bodyPr/>
                        <a:lstStyle/>
                        <a:p>
                          <a:r>
                            <a:rPr lang="en-US" sz="1200">
                              <a:solidFill>
                                <a:srgbClr val="0E3648"/>
                              </a:solidFill>
                            </a:rPr>
                            <a:t>0.04</a:t>
                          </a:r>
                        </a:p>
                      </a:txBody>
                      <a:tcPr/>
                    </a:tc>
                    <a:extLst>
                      <a:ext uri="{0D108BD9-81ED-4DB2-BD59-A6C34878D82A}">
                        <a16:rowId xmlns:a16="http://schemas.microsoft.com/office/drawing/2014/main" val="3389240635"/>
                      </a:ext>
                    </a:extLst>
                  </a:tr>
                  <a:tr h="370840">
                    <a:tc>
                      <a:txBody>
                        <a:bodyPr/>
                        <a:lstStyle/>
                        <a:p>
                          <a:r>
                            <a:rPr lang="en-US" sz="1200">
                              <a:solidFill>
                                <a:srgbClr val="0E3648"/>
                              </a:solidFill>
                            </a:rPr>
                            <a:t>0.00,</a:t>
                          </a:r>
                        </a:p>
                      </a:txBody>
                      <a:tcPr/>
                    </a:tc>
                    <a:tc>
                      <a:txBody>
                        <a:bodyPr/>
                        <a:lstStyle/>
                        <a:p>
                          <a:r>
                            <a:rPr lang="en-US" sz="1200">
                              <a:solidFill>
                                <a:srgbClr val="0E3648"/>
                              </a:solidFill>
                            </a:rPr>
                            <a:t>0.05,</a:t>
                          </a:r>
                        </a:p>
                      </a:txBody>
                      <a:tcPr/>
                    </a:tc>
                    <a:tc>
                      <a:txBody>
                        <a:bodyPr/>
                        <a:lstStyle/>
                        <a:p>
                          <a:r>
                            <a:rPr lang="en-US" sz="1200">
                              <a:solidFill>
                                <a:srgbClr val="0E3648"/>
                              </a:solidFill>
                            </a:rPr>
                            <a:t>9.90,</a:t>
                          </a:r>
                        </a:p>
                      </a:txBody>
                      <a:tcPr/>
                    </a:tc>
                    <a:tc>
                      <a:txBody>
                        <a:bodyPr/>
                        <a:lstStyle/>
                        <a:p>
                          <a:r>
                            <a:rPr lang="en-US" sz="1200">
                              <a:solidFill>
                                <a:srgbClr val="0E3648"/>
                              </a:solidFill>
                            </a:rPr>
                            <a:t>0.22,</a:t>
                          </a:r>
                        </a:p>
                      </a:txBody>
                      <a:tcPr/>
                    </a:tc>
                    <a:tc>
                      <a:txBody>
                        <a:bodyPr/>
                        <a:lstStyle/>
                        <a:p>
                          <a:r>
                            <a:rPr lang="en-US" sz="1200">
                              <a:solidFill>
                                <a:srgbClr val="0E3648"/>
                              </a:solidFill>
                            </a:rPr>
                            <a:t>0.43,</a:t>
                          </a:r>
                        </a:p>
                      </a:txBody>
                      <a:tcPr/>
                    </a:tc>
                    <a:tc>
                      <a:txBody>
                        <a:bodyPr/>
                        <a:lstStyle/>
                        <a:p>
                          <a:r>
                            <a:rPr lang="en-US" sz="1200">
                              <a:solidFill>
                                <a:srgbClr val="0E3648"/>
                              </a:solidFill>
                            </a:rPr>
                            <a:t>0.49,</a:t>
                          </a:r>
                        </a:p>
                      </a:txBody>
                      <a:tcPr/>
                    </a:tc>
                    <a:tc>
                      <a:txBody>
                        <a:bodyPr/>
                        <a:lstStyle/>
                        <a:p>
                          <a:r>
                            <a:rPr lang="en-US" sz="1200">
                              <a:solidFill>
                                <a:srgbClr val="0E3648"/>
                              </a:solidFill>
                            </a:rPr>
                            <a:t>0.38,</a:t>
                          </a:r>
                        </a:p>
                      </a:txBody>
                      <a:tcPr/>
                    </a:tc>
                    <a:tc>
                      <a:txBody>
                        <a:bodyPr/>
                        <a:lstStyle/>
                        <a:p>
                          <a:r>
                            <a:rPr lang="en-US" sz="1200">
                              <a:solidFill>
                                <a:srgbClr val="0E3648"/>
                              </a:solidFill>
                            </a:rPr>
                            <a:t>0.37,</a:t>
                          </a:r>
                        </a:p>
                      </a:txBody>
                      <a:tcPr/>
                    </a:tc>
                    <a:tc>
                      <a:txBody>
                        <a:bodyPr/>
                        <a:lstStyle/>
                        <a:p>
                          <a:r>
                            <a:rPr lang="en-US" sz="1200">
                              <a:solidFill>
                                <a:srgbClr val="0E3648"/>
                              </a:solidFill>
                            </a:rPr>
                            <a:t>0.05</a:t>
                          </a:r>
                        </a:p>
                      </a:txBody>
                      <a:tcPr/>
                    </a:tc>
                    <a:extLst>
                      <a:ext uri="{0D108BD9-81ED-4DB2-BD59-A6C34878D82A}">
                        <a16:rowId xmlns:a16="http://schemas.microsoft.com/office/drawing/2014/main" val="4127515815"/>
                      </a:ext>
                    </a:extLst>
                  </a:tr>
                  <a:tr h="370840">
                    <a:tc>
                      <a:txBody>
                        <a:bodyPr/>
                        <a:lstStyle/>
                        <a:p>
                          <a:r>
                            <a:rPr lang="en-US" sz="1200">
                              <a:solidFill>
                                <a:srgbClr val="0E3648"/>
                              </a:solidFill>
                            </a:rPr>
                            <a:t>0.00,</a:t>
                          </a:r>
                        </a:p>
                      </a:txBody>
                      <a:tcPr/>
                    </a:tc>
                    <a:tc>
                      <a:txBody>
                        <a:bodyPr/>
                        <a:lstStyle/>
                        <a:p>
                          <a:r>
                            <a:rPr lang="en-US" sz="1200">
                              <a:solidFill>
                                <a:srgbClr val="0E3648"/>
                              </a:solidFill>
                            </a:rPr>
                            <a:t>0.06,</a:t>
                          </a:r>
                        </a:p>
                      </a:txBody>
                      <a:tcPr/>
                    </a:tc>
                    <a:tc>
                      <a:txBody>
                        <a:bodyPr/>
                        <a:lstStyle/>
                        <a:p>
                          <a:r>
                            <a:rPr lang="en-US" sz="1200">
                              <a:solidFill>
                                <a:srgbClr val="0E3648"/>
                              </a:solidFill>
                            </a:rPr>
                            <a:t>9.91,</a:t>
                          </a:r>
                        </a:p>
                      </a:txBody>
                      <a:tcPr/>
                    </a:tc>
                    <a:tc>
                      <a:txBody>
                        <a:bodyPr/>
                        <a:lstStyle/>
                        <a:p>
                          <a:r>
                            <a:rPr lang="en-US" sz="1200">
                              <a:solidFill>
                                <a:srgbClr val="0E3648"/>
                              </a:solidFill>
                            </a:rPr>
                            <a:t>0.19,</a:t>
                          </a:r>
                        </a:p>
                      </a:txBody>
                      <a:tcPr/>
                    </a:tc>
                    <a:tc>
                      <a:txBody>
                        <a:bodyPr/>
                        <a:lstStyle/>
                        <a:p>
                          <a:r>
                            <a:rPr lang="en-US" sz="1200">
                              <a:solidFill>
                                <a:srgbClr val="0E3648"/>
                              </a:solidFill>
                            </a:rPr>
                            <a:t>0.44,</a:t>
                          </a:r>
                        </a:p>
                      </a:txBody>
                      <a:tcPr/>
                    </a:tc>
                    <a:tc>
                      <a:txBody>
                        <a:bodyPr/>
                        <a:lstStyle/>
                        <a:p>
                          <a:r>
                            <a:rPr lang="en-US" sz="1200">
                              <a:solidFill>
                                <a:srgbClr val="0E3648"/>
                              </a:solidFill>
                            </a:rPr>
                            <a:t>0.51,</a:t>
                          </a:r>
                        </a:p>
                      </a:txBody>
                      <a:tcPr/>
                    </a:tc>
                    <a:tc>
                      <a:txBody>
                        <a:bodyPr/>
                        <a:lstStyle/>
                        <a:p>
                          <a:r>
                            <a:rPr lang="en-US" sz="1200">
                              <a:solidFill>
                                <a:srgbClr val="0E3648"/>
                              </a:solidFill>
                            </a:rPr>
                            <a:t>0.38,</a:t>
                          </a:r>
                        </a:p>
                      </a:txBody>
                      <a:tcPr/>
                    </a:tc>
                    <a:tc>
                      <a:txBody>
                        <a:bodyPr/>
                        <a:lstStyle/>
                        <a:p>
                          <a:r>
                            <a:rPr lang="en-US" sz="1200">
                              <a:solidFill>
                                <a:srgbClr val="0E3648"/>
                              </a:solidFill>
                            </a:rPr>
                            <a:t>0.37,</a:t>
                          </a:r>
                        </a:p>
                      </a:txBody>
                      <a:tcPr/>
                    </a:tc>
                    <a:tc>
                      <a:txBody>
                        <a:bodyPr/>
                        <a:lstStyle/>
                        <a:p>
                          <a:r>
                            <a:rPr lang="en-US" sz="1200">
                              <a:solidFill>
                                <a:srgbClr val="0E3648"/>
                              </a:solidFill>
                            </a:rPr>
                            <a:t>0.05</a:t>
                          </a:r>
                        </a:p>
                      </a:txBody>
                      <a:tcPr/>
                    </a:tc>
                    <a:extLst>
                      <a:ext uri="{0D108BD9-81ED-4DB2-BD59-A6C34878D82A}">
                        <a16:rowId xmlns:a16="http://schemas.microsoft.com/office/drawing/2014/main" val="3037742678"/>
                      </a:ext>
                    </a:extLst>
                  </a:tr>
                  <a:tr h="370840">
                    <a:tc>
                      <a:txBody>
                        <a:bodyPr/>
                        <a:lstStyle/>
                        <a:p>
                          <a:r>
                            <a:rPr lang="en-US" sz="1200">
                              <a:solidFill>
                                <a:srgbClr val="0E3648"/>
                              </a:solidFill>
                            </a:rPr>
                            <a:t>0.01,</a:t>
                          </a:r>
                        </a:p>
                      </a:txBody>
                      <a:tcPr/>
                    </a:tc>
                    <a:tc>
                      <a:txBody>
                        <a:bodyPr/>
                        <a:lstStyle/>
                        <a:p>
                          <a:r>
                            <a:rPr lang="en-US" sz="1200">
                              <a:solidFill>
                                <a:srgbClr val="0E3648"/>
                              </a:solidFill>
                            </a:rPr>
                            <a:t>0.11,</a:t>
                          </a:r>
                        </a:p>
                      </a:txBody>
                      <a:tcPr/>
                    </a:tc>
                    <a:tc>
                      <a:txBody>
                        <a:bodyPr/>
                        <a:lstStyle/>
                        <a:p>
                          <a:r>
                            <a:rPr lang="en-US" sz="1200">
                              <a:solidFill>
                                <a:srgbClr val="0E3648"/>
                              </a:solidFill>
                            </a:rPr>
                            <a:t>9.88,</a:t>
                          </a:r>
                        </a:p>
                      </a:txBody>
                      <a:tcPr/>
                    </a:tc>
                    <a:tc>
                      <a:txBody>
                        <a:bodyPr/>
                        <a:lstStyle/>
                        <a:p>
                          <a:r>
                            <a:rPr lang="en-US" sz="1200">
                              <a:solidFill>
                                <a:srgbClr val="0E3648"/>
                              </a:solidFill>
                            </a:rPr>
                            <a:t>0.16,</a:t>
                          </a:r>
                        </a:p>
                      </a:txBody>
                      <a:tcPr/>
                    </a:tc>
                    <a:tc>
                      <a:txBody>
                        <a:bodyPr/>
                        <a:lstStyle/>
                        <a:p>
                          <a:r>
                            <a:rPr lang="en-US" sz="1200">
                              <a:solidFill>
                                <a:srgbClr val="0E3648"/>
                              </a:solidFill>
                            </a:rPr>
                            <a:t>0.45,</a:t>
                          </a:r>
                        </a:p>
                      </a:txBody>
                      <a:tcPr/>
                    </a:tc>
                    <a:tc>
                      <a:txBody>
                        <a:bodyPr/>
                        <a:lstStyle/>
                        <a:p>
                          <a:r>
                            <a:rPr lang="en-US" sz="1200">
                              <a:solidFill>
                                <a:srgbClr val="0E3648"/>
                              </a:solidFill>
                            </a:rPr>
                            <a:t>0.52</a:t>
                          </a:r>
                        </a:p>
                      </a:txBody>
                      <a:tcPr/>
                    </a:tc>
                    <a:tc>
                      <a:txBody>
                        <a:bodyPr/>
                        <a:lstStyle/>
                        <a:p>
                          <a:r>
                            <a:rPr lang="en-US" sz="1200">
                              <a:solidFill>
                                <a:srgbClr val="0E3648"/>
                              </a:solidFill>
                            </a:rPr>
                            <a:t>0.38,</a:t>
                          </a:r>
                        </a:p>
                      </a:txBody>
                      <a:tcPr/>
                    </a:tc>
                    <a:tc>
                      <a:txBody>
                        <a:bodyPr/>
                        <a:lstStyle/>
                        <a:p>
                          <a:r>
                            <a:rPr lang="en-US" sz="1200">
                              <a:solidFill>
                                <a:srgbClr val="0E3648"/>
                              </a:solidFill>
                            </a:rPr>
                            <a:t>0.37,</a:t>
                          </a:r>
                        </a:p>
                      </a:txBody>
                      <a:tcPr/>
                    </a:tc>
                    <a:tc>
                      <a:txBody>
                        <a:bodyPr/>
                        <a:lstStyle/>
                        <a:p>
                          <a:r>
                            <a:rPr lang="en-US" sz="1200">
                              <a:solidFill>
                                <a:srgbClr val="0E3648"/>
                              </a:solidFill>
                            </a:rPr>
                            <a:t>0.05</a:t>
                          </a:r>
                        </a:p>
                      </a:txBody>
                      <a:tcPr/>
                    </a:tc>
                    <a:extLst>
                      <a:ext uri="{0D108BD9-81ED-4DB2-BD59-A6C34878D82A}">
                        <a16:rowId xmlns:a16="http://schemas.microsoft.com/office/drawing/2014/main" val="3809335003"/>
                      </a:ext>
                    </a:extLst>
                  </a:tr>
                </a:tbl>
              </a:graphicData>
            </a:graphic>
          </p:graphicFrame>
        </mc:Fallback>
      </mc:AlternateContent>
      <p:grpSp>
        <p:nvGrpSpPr>
          <p:cNvPr id="7" name="Group 6">
            <a:extLst>
              <a:ext uri="{FF2B5EF4-FFF2-40B4-BE49-F238E27FC236}">
                <a16:creationId xmlns:a16="http://schemas.microsoft.com/office/drawing/2014/main" id="{9BB99B77-B307-4A07-A23C-DDFAA1313A64}"/>
              </a:ext>
            </a:extLst>
          </p:cNvPr>
          <p:cNvGrpSpPr/>
          <p:nvPr/>
        </p:nvGrpSpPr>
        <p:grpSpPr>
          <a:xfrm>
            <a:off x="7472932" y="2578097"/>
            <a:ext cx="4097441" cy="582690"/>
            <a:chOff x="3089" y="1659522"/>
            <a:chExt cx="1580268" cy="1128600"/>
          </a:xfrm>
        </p:grpSpPr>
        <p:sp>
          <p:nvSpPr>
            <p:cNvPr id="8" name="Rectangle 7">
              <a:extLst>
                <a:ext uri="{FF2B5EF4-FFF2-40B4-BE49-F238E27FC236}">
                  <a16:creationId xmlns:a16="http://schemas.microsoft.com/office/drawing/2014/main" id="{53A60428-9EC2-4ACA-B479-9F0B780E5C60}"/>
                </a:ext>
              </a:extLst>
            </p:cNvPr>
            <p:cNvSpPr/>
            <p:nvPr/>
          </p:nvSpPr>
          <p:spPr>
            <a:xfrm>
              <a:off x="3089" y="1659522"/>
              <a:ext cx="1580268" cy="11286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E4090511-FCB8-4A8B-8371-7E3F18E5DFBE}"/>
                </a:ext>
              </a:extLst>
            </p:cNvPr>
            <p:cNvSpPr txBox="1"/>
            <p:nvPr/>
          </p:nvSpPr>
          <p:spPr>
            <a:xfrm>
              <a:off x="3089" y="1659522"/>
              <a:ext cx="1580268" cy="1128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0688" tIns="60960" rIns="170688" bIns="6096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0E3648"/>
                  </a:solidFill>
                </a:rPr>
                <a:t>CSV Log File</a:t>
              </a:r>
            </a:p>
          </p:txBody>
        </p:sp>
      </p:grpSp>
      <p:sp>
        <p:nvSpPr>
          <p:cNvPr id="16" name="Rectangle 15">
            <a:extLst>
              <a:ext uri="{FF2B5EF4-FFF2-40B4-BE49-F238E27FC236}">
                <a16:creationId xmlns:a16="http://schemas.microsoft.com/office/drawing/2014/main" id="{62BECCA7-FEF9-492C-8CFE-B0D2FC1D74DE}"/>
              </a:ext>
            </a:extLst>
          </p:cNvPr>
          <p:cNvSpPr/>
          <p:nvPr/>
        </p:nvSpPr>
        <p:spPr>
          <a:xfrm>
            <a:off x="4939858" y="320722"/>
            <a:ext cx="1801504" cy="10372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E3648"/>
                </a:solidFill>
              </a:rPr>
              <a:t>IMU</a:t>
            </a:r>
          </a:p>
        </p:txBody>
      </p:sp>
      <p:cxnSp>
        <p:nvCxnSpPr>
          <p:cNvPr id="18" name="Straight Arrow Connector 17">
            <a:extLst>
              <a:ext uri="{FF2B5EF4-FFF2-40B4-BE49-F238E27FC236}">
                <a16:creationId xmlns:a16="http://schemas.microsoft.com/office/drawing/2014/main" id="{6321D1F0-E2D1-4541-BD80-F571D6C02224}"/>
              </a:ext>
            </a:extLst>
          </p:cNvPr>
          <p:cNvCxnSpPr>
            <a:stCxn id="16" idx="2"/>
          </p:cNvCxnSpPr>
          <p:nvPr/>
        </p:nvCxnSpPr>
        <p:spPr>
          <a:xfrm flipH="1">
            <a:off x="3998794" y="1357952"/>
            <a:ext cx="1841816" cy="884057"/>
          </a:xfrm>
          <a:prstGeom prst="straightConnector1">
            <a:avLst/>
          </a:prstGeom>
          <a:ln w="28575">
            <a:solidFill>
              <a:srgbClr val="0E364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ED3E40-BC29-43D4-AE2C-D03668881481}"/>
              </a:ext>
            </a:extLst>
          </p:cNvPr>
          <p:cNvCxnSpPr>
            <a:cxnSpLocks/>
            <a:stCxn id="4" idx="3"/>
            <a:endCxn id="13" idx="1"/>
          </p:cNvCxnSpPr>
          <p:nvPr/>
        </p:nvCxnSpPr>
        <p:spPr>
          <a:xfrm>
            <a:off x="6327254" y="4146522"/>
            <a:ext cx="548389" cy="0"/>
          </a:xfrm>
          <a:prstGeom prst="straightConnector1">
            <a:avLst/>
          </a:prstGeom>
          <a:ln w="28575">
            <a:solidFill>
              <a:srgbClr val="0E36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755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50000">
              <a:schemeClr val="accent3"/>
            </a:gs>
            <a:gs pos="100000">
              <a:schemeClr val="accent3">
                <a:lumMod val="90000"/>
              </a:schemeClr>
            </a:gs>
          </a:gsLst>
          <a:lin ang="5400000" scaled="0"/>
        </a:gra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7B58AE3-ABD3-469F-916D-7DD92AD93082}"/>
              </a:ext>
            </a:extLst>
          </p:cNvPr>
          <p:cNvSpPr/>
          <p:nvPr/>
        </p:nvSpPr>
        <p:spPr>
          <a:xfrm>
            <a:off x="505840" y="3196347"/>
            <a:ext cx="907913" cy="465306"/>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Start</a:t>
            </a:r>
          </a:p>
        </p:txBody>
      </p:sp>
      <p:sp>
        <p:nvSpPr>
          <p:cNvPr id="3" name="Rectangle 2">
            <a:extLst>
              <a:ext uri="{FF2B5EF4-FFF2-40B4-BE49-F238E27FC236}">
                <a16:creationId xmlns:a16="http://schemas.microsoft.com/office/drawing/2014/main" id="{882DCA24-B240-45C9-963C-42A2B84A6332}"/>
              </a:ext>
            </a:extLst>
          </p:cNvPr>
          <p:cNvSpPr/>
          <p:nvPr/>
        </p:nvSpPr>
        <p:spPr>
          <a:xfrm>
            <a:off x="265889" y="395591"/>
            <a:ext cx="11634281" cy="6264613"/>
          </a:xfrm>
          <a:prstGeom prst="rect">
            <a:avLst/>
          </a:prstGeom>
          <a:noFill/>
          <a:ln w="38100">
            <a:solidFill>
              <a:srgbClr val="0E36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D3B342D-0997-4D41-9CE4-F9EE14229037}"/>
              </a:ext>
            </a:extLst>
          </p:cNvPr>
          <p:cNvSpPr txBox="1"/>
          <p:nvPr/>
        </p:nvSpPr>
        <p:spPr>
          <a:xfrm>
            <a:off x="265889" y="26259"/>
            <a:ext cx="3229583" cy="369332"/>
          </a:xfrm>
          <a:prstGeom prst="rect">
            <a:avLst/>
          </a:prstGeom>
          <a:noFill/>
        </p:spPr>
        <p:txBody>
          <a:bodyPr wrap="square" rtlCol="0">
            <a:spAutoFit/>
          </a:bodyPr>
          <a:lstStyle/>
          <a:p>
            <a:r>
              <a:rPr lang="en-US">
                <a:solidFill>
                  <a:srgbClr val="0E3648"/>
                </a:solidFill>
              </a:rPr>
              <a:t>Function: Record IMU Data</a:t>
            </a:r>
          </a:p>
        </p:txBody>
      </p:sp>
      <p:sp>
        <p:nvSpPr>
          <p:cNvPr id="6" name="Trapezoid 5">
            <a:extLst>
              <a:ext uri="{FF2B5EF4-FFF2-40B4-BE49-F238E27FC236}">
                <a16:creationId xmlns:a16="http://schemas.microsoft.com/office/drawing/2014/main" id="{42D9DB99-D848-4962-B621-1F11B0DD210D}"/>
              </a:ext>
            </a:extLst>
          </p:cNvPr>
          <p:cNvSpPr/>
          <p:nvPr/>
        </p:nvSpPr>
        <p:spPr>
          <a:xfrm>
            <a:off x="3369186" y="1690992"/>
            <a:ext cx="1109301" cy="609600"/>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a:solidFill>
                  <a:schemeClr val="bg1"/>
                </a:solidFill>
              </a:rPr>
              <a:t>IMU Sample Interval</a:t>
            </a:r>
          </a:p>
        </p:txBody>
      </p:sp>
      <p:sp>
        <p:nvSpPr>
          <p:cNvPr id="7" name="Diamond 6">
            <a:extLst>
              <a:ext uri="{FF2B5EF4-FFF2-40B4-BE49-F238E27FC236}">
                <a16:creationId xmlns:a16="http://schemas.microsoft.com/office/drawing/2014/main" id="{59D2C18B-175F-45E4-BCE6-A4B1BD2E786A}"/>
              </a:ext>
            </a:extLst>
          </p:cNvPr>
          <p:cNvSpPr/>
          <p:nvPr/>
        </p:nvSpPr>
        <p:spPr>
          <a:xfrm>
            <a:off x="3158594" y="2663757"/>
            <a:ext cx="1530485" cy="1530485"/>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Has the IMU Sample Interval Passed?</a:t>
            </a:r>
          </a:p>
        </p:txBody>
      </p:sp>
      <p:sp>
        <p:nvSpPr>
          <p:cNvPr id="9" name="Rectangle 8">
            <a:extLst>
              <a:ext uri="{FF2B5EF4-FFF2-40B4-BE49-F238E27FC236}">
                <a16:creationId xmlns:a16="http://schemas.microsoft.com/office/drawing/2014/main" id="{1FAA3B89-854D-4380-95A3-59607003D66F}"/>
              </a:ext>
            </a:extLst>
          </p:cNvPr>
          <p:cNvSpPr/>
          <p:nvPr/>
        </p:nvSpPr>
        <p:spPr>
          <a:xfrm>
            <a:off x="5006849" y="3124200"/>
            <a:ext cx="122741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Sample IMU Values and Save to Memory</a:t>
            </a:r>
          </a:p>
        </p:txBody>
      </p:sp>
      <p:sp>
        <p:nvSpPr>
          <p:cNvPr id="10" name="Trapezoid 9">
            <a:extLst>
              <a:ext uri="{FF2B5EF4-FFF2-40B4-BE49-F238E27FC236}">
                <a16:creationId xmlns:a16="http://schemas.microsoft.com/office/drawing/2014/main" id="{1CC3B534-FC1D-442B-BC82-D3C2EC042230}"/>
              </a:ext>
            </a:extLst>
          </p:cNvPr>
          <p:cNvSpPr/>
          <p:nvPr/>
        </p:nvSpPr>
        <p:spPr>
          <a:xfrm>
            <a:off x="5065905" y="1995792"/>
            <a:ext cx="1109301" cy="609600"/>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a:solidFill>
                  <a:schemeClr val="bg1"/>
                </a:solidFill>
              </a:rPr>
              <a:t>IMU Telemetry Structure</a:t>
            </a:r>
          </a:p>
        </p:txBody>
      </p:sp>
      <p:sp>
        <p:nvSpPr>
          <p:cNvPr id="11" name="Rectangle 10">
            <a:extLst>
              <a:ext uri="{FF2B5EF4-FFF2-40B4-BE49-F238E27FC236}">
                <a16:creationId xmlns:a16="http://schemas.microsoft.com/office/drawing/2014/main" id="{7A572566-178D-4AA2-A1C6-20563D1E00AF}"/>
              </a:ext>
            </a:extLst>
          </p:cNvPr>
          <p:cNvSpPr/>
          <p:nvPr/>
        </p:nvSpPr>
        <p:spPr>
          <a:xfrm>
            <a:off x="6366173" y="4194241"/>
            <a:ext cx="122741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(Optional) Update Sensor Fusion Model</a:t>
            </a:r>
          </a:p>
        </p:txBody>
      </p:sp>
      <p:sp>
        <p:nvSpPr>
          <p:cNvPr id="12" name="Trapezoid 11">
            <a:extLst>
              <a:ext uri="{FF2B5EF4-FFF2-40B4-BE49-F238E27FC236}">
                <a16:creationId xmlns:a16="http://schemas.microsoft.com/office/drawing/2014/main" id="{FA2DBAF9-8E1A-40F8-AB53-57512C885247}"/>
              </a:ext>
            </a:extLst>
          </p:cNvPr>
          <p:cNvSpPr/>
          <p:nvPr/>
        </p:nvSpPr>
        <p:spPr>
          <a:xfrm>
            <a:off x="7827055" y="1989715"/>
            <a:ext cx="1109301" cy="609600"/>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a:solidFill>
                  <a:schemeClr val="bg1"/>
                </a:solidFill>
              </a:rPr>
              <a:t>Filename</a:t>
            </a:r>
          </a:p>
        </p:txBody>
      </p:sp>
      <p:sp>
        <p:nvSpPr>
          <p:cNvPr id="13" name="Rectangle 12">
            <a:extLst>
              <a:ext uri="{FF2B5EF4-FFF2-40B4-BE49-F238E27FC236}">
                <a16:creationId xmlns:a16="http://schemas.microsoft.com/office/drawing/2014/main" id="{2A84F4B9-83D6-49BB-92A9-3C96E7852E10}"/>
              </a:ext>
            </a:extLst>
          </p:cNvPr>
          <p:cNvSpPr/>
          <p:nvPr/>
        </p:nvSpPr>
        <p:spPr>
          <a:xfrm>
            <a:off x="7767999" y="3118123"/>
            <a:ext cx="122741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Save Telemetry Structure to Encoded Log File</a:t>
            </a:r>
          </a:p>
        </p:txBody>
      </p:sp>
      <p:sp>
        <p:nvSpPr>
          <p:cNvPr id="14" name="Rectangle 13">
            <a:extLst>
              <a:ext uri="{FF2B5EF4-FFF2-40B4-BE49-F238E27FC236}">
                <a16:creationId xmlns:a16="http://schemas.microsoft.com/office/drawing/2014/main" id="{933197B3-94EA-42B0-9257-BE4A0310C869}"/>
              </a:ext>
            </a:extLst>
          </p:cNvPr>
          <p:cNvSpPr/>
          <p:nvPr/>
        </p:nvSpPr>
        <p:spPr>
          <a:xfrm>
            <a:off x="9997020" y="3118123"/>
            <a:ext cx="122741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Decode Log File for Processing</a:t>
            </a:r>
          </a:p>
        </p:txBody>
      </p:sp>
      <p:sp>
        <p:nvSpPr>
          <p:cNvPr id="15" name="Parallelogram 14">
            <a:extLst>
              <a:ext uri="{FF2B5EF4-FFF2-40B4-BE49-F238E27FC236}">
                <a16:creationId xmlns:a16="http://schemas.microsoft.com/office/drawing/2014/main" id="{F4E53B74-7D7E-4257-BEDA-8AEF814FC7CF}"/>
              </a:ext>
            </a:extLst>
          </p:cNvPr>
          <p:cNvSpPr/>
          <p:nvPr/>
        </p:nvSpPr>
        <p:spPr>
          <a:xfrm>
            <a:off x="9833212" y="4855197"/>
            <a:ext cx="1555030" cy="679076"/>
          </a:xfrm>
          <a:prstGeom prst="parallelogram">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a:solidFill>
                  <a:schemeClr val="bg1"/>
                </a:solidFill>
              </a:rPr>
              <a:t>Return CSV File of Logged Data</a:t>
            </a:r>
          </a:p>
        </p:txBody>
      </p:sp>
      <p:cxnSp>
        <p:nvCxnSpPr>
          <p:cNvPr id="16" name="Straight Arrow Connector 15">
            <a:extLst>
              <a:ext uri="{FF2B5EF4-FFF2-40B4-BE49-F238E27FC236}">
                <a16:creationId xmlns:a16="http://schemas.microsoft.com/office/drawing/2014/main" id="{F0C14366-6DD7-22BB-0B7B-F0B2EC57FB0B}"/>
              </a:ext>
            </a:extLst>
          </p:cNvPr>
          <p:cNvCxnSpPr>
            <a:cxnSpLocks/>
            <a:stCxn id="6" idx="2"/>
            <a:endCxn id="7" idx="0"/>
          </p:cNvCxnSpPr>
          <p:nvPr/>
        </p:nvCxnSpPr>
        <p:spPr>
          <a:xfrm>
            <a:off x="3923837" y="2300592"/>
            <a:ext cx="0" cy="363165"/>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D79B8A-7D39-213C-39CD-9470A3827D42}"/>
              </a:ext>
            </a:extLst>
          </p:cNvPr>
          <p:cNvCxnSpPr>
            <a:cxnSpLocks/>
            <a:stCxn id="2" idx="6"/>
            <a:endCxn id="32" idx="1"/>
          </p:cNvCxnSpPr>
          <p:nvPr/>
        </p:nvCxnSpPr>
        <p:spPr>
          <a:xfrm flipV="1">
            <a:off x="1413753" y="3428999"/>
            <a:ext cx="258713" cy="1"/>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AC8E6C-FA1D-1C25-0371-F5E7A1B3125A}"/>
              </a:ext>
            </a:extLst>
          </p:cNvPr>
          <p:cNvCxnSpPr>
            <a:cxnSpLocks/>
            <a:stCxn id="32" idx="3"/>
            <a:endCxn id="7" idx="1"/>
          </p:cNvCxnSpPr>
          <p:nvPr/>
        </p:nvCxnSpPr>
        <p:spPr>
          <a:xfrm>
            <a:off x="2899881" y="3428999"/>
            <a:ext cx="258713" cy="1"/>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E87238-DFAB-A90F-48B1-A566A8E4D5A9}"/>
              </a:ext>
            </a:extLst>
          </p:cNvPr>
          <p:cNvCxnSpPr>
            <a:cxnSpLocks/>
            <a:stCxn id="7" idx="3"/>
            <a:endCxn id="9" idx="1"/>
          </p:cNvCxnSpPr>
          <p:nvPr/>
        </p:nvCxnSpPr>
        <p:spPr>
          <a:xfrm>
            <a:off x="4689079" y="3429000"/>
            <a:ext cx="317770" cy="0"/>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EF07C4D4-850B-208C-004B-712ED0AFADAC}"/>
              </a:ext>
            </a:extLst>
          </p:cNvPr>
          <p:cNvCxnSpPr>
            <a:cxnSpLocks/>
            <a:stCxn id="7" idx="2"/>
            <a:endCxn id="60" idx="1"/>
          </p:cNvCxnSpPr>
          <p:nvPr/>
        </p:nvCxnSpPr>
        <p:spPr>
          <a:xfrm rot="16200000" flipH="1">
            <a:off x="3919824" y="4198254"/>
            <a:ext cx="514236" cy="506211"/>
          </a:xfrm>
          <a:prstGeom prst="bentConnector2">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C25C4DD-2285-94D6-B29C-8C57A4E2C969}"/>
              </a:ext>
            </a:extLst>
          </p:cNvPr>
          <p:cNvSpPr txBox="1"/>
          <p:nvPr/>
        </p:nvSpPr>
        <p:spPr>
          <a:xfrm>
            <a:off x="3395201" y="4198155"/>
            <a:ext cx="528635" cy="307777"/>
          </a:xfrm>
          <a:prstGeom prst="rect">
            <a:avLst/>
          </a:prstGeom>
          <a:noFill/>
        </p:spPr>
        <p:txBody>
          <a:bodyPr wrap="square" rtlCol="0">
            <a:spAutoFit/>
          </a:bodyPr>
          <a:lstStyle/>
          <a:p>
            <a:r>
              <a:rPr lang="en-US" sz="1400">
                <a:solidFill>
                  <a:srgbClr val="0E3648"/>
                </a:solidFill>
              </a:rPr>
              <a:t>No</a:t>
            </a:r>
            <a:endParaRPr lang="en-US">
              <a:solidFill>
                <a:srgbClr val="0E3648"/>
              </a:solidFill>
            </a:endParaRPr>
          </a:p>
        </p:txBody>
      </p:sp>
      <p:sp>
        <p:nvSpPr>
          <p:cNvPr id="54" name="TextBox 53">
            <a:extLst>
              <a:ext uri="{FF2B5EF4-FFF2-40B4-BE49-F238E27FC236}">
                <a16:creationId xmlns:a16="http://schemas.microsoft.com/office/drawing/2014/main" id="{BA79A466-54EB-473C-9F5B-28D2DC0F4D2B}"/>
              </a:ext>
            </a:extLst>
          </p:cNvPr>
          <p:cNvSpPr txBox="1"/>
          <p:nvPr/>
        </p:nvSpPr>
        <p:spPr>
          <a:xfrm>
            <a:off x="4546862" y="3089675"/>
            <a:ext cx="496894" cy="307777"/>
          </a:xfrm>
          <a:prstGeom prst="rect">
            <a:avLst/>
          </a:prstGeom>
          <a:noFill/>
        </p:spPr>
        <p:txBody>
          <a:bodyPr wrap="square" rtlCol="0">
            <a:spAutoFit/>
          </a:bodyPr>
          <a:lstStyle/>
          <a:p>
            <a:r>
              <a:rPr lang="en-US" sz="1400">
                <a:solidFill>
                  <a:srgbClr val="0E3648"/>
                </a:solidFill>
              </a:rPr>
              <a:t>Yes</a:t>
            </a:r>
            <a:endParaRPr lang="en-US">
              <a:solidFill>
                <a:srgbClr val="0E3648"/>
              </a:solidFill>
            </a:endParaRPr>
          </a:p>
        </p:txBody>
      </p:sp>
      <p:sp>
        <p:nvSpPr>
          <p:cNvPr id="32" name="Rectangle 31">
            <a:extLst>
              <a:ext uri="{FF2B5EF4-FFF2-40B4-BE49-F238E27FC236}">
                <a16:creationId xmlns:a16="http://schemas.microsoft.com/office/drawing/2014/main" id="{0B777998-AB84-45A9-9601-5FDCF667E332}"/>
              </a:ext>
            </a:extLst>
          </p:cNvPr>
          <p:cNvSpPr/>
          <p:nvPr/>
        </p:nvSpPr>
        <p:spPr>
          <a:xfrm>
            <a:off x="1672466" y="3124199"/>
            <a:ext cx="122741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Initialize/Update Time of Last Log</a:t>
            </a:r>
          </a:p>
        </p:txBody>
      </p:sp>
      <p:cxnSp>
        <p:nvCxnSpPr>
          <p:cNvPr id="35" name="Connector: Elbow 34">
            <a:extLst>
              <a:ext uri="{FF2B5EF4-FFF2-40B4-BE49-F238E27FC236}">
                <a16:creationId xmlns:a16="http://schemas.microsoft.com/office/drawing/2014/main" id="{CCFCCD06-B119-4C82-9BFC-BD8304606A38}"/>
              </a:ext>
            </a:extLst>
          </p:cNvPr>
          <p:cNvCxnSpPr>
            <a:cxnSpLocks/>
            <a:stCxn id="9" idx="3"/>
            <a:endCxn id="11" idx="0"/>
          </p:cNvCxnSpPr>
          <p:nvPr/>
        </p:nvCxnSpPr>
        <p:spPr>
          <a:xfrm>
            <a:off x="6234264" y="3429000"/>
            <a:ext cx="745617" cy="765241"/>
          </a:xfrm>
          <a:prstGeom prst="bentConnector2">
            <a:avLst/>
          </a:prstGeom>
          <a:ln w="38100">
            <a:solidFill>
              <a:schemeClr val="tx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1B9690-DBB3-4C81-9694-2E43CC7C3CA0}"/>
              </a:ext>
            </a:extLst>
          </p:cNvPr>
          <p:cNvCxnSpPr>
            <a:cxnSpLocks/>
            <a:stCxn id="9" idx="3"/>
            <a:endCxn id="13" idx="1"/>
          </p:cNvCxnSpPr>
          <p:nvPr/>
        </p:nvCxnSpPr>
        <p:spPr>
          <a:xfrm flipV="1">
            <a:off x="6234264" y="3422923"/>
            <a:ext cx="1533735" cy="6077"/>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8E28C383-9C0A-4DFD-A9BC-88E78FBB0F1D}"/>
              </a:ext>
            </a:extLst>
          </p:cNvPr>
          <p:cNvCxnSpPr>
            <a:cxnSpLocks/>
            <a:stCxn id="11" idx="3"/>
            <a:endCxn id="13" idx="2"/>
          </p:cNvCxnSpPr>
          <p:nvPr/>
        </p:nvCxnSpPr>
        <p:spPr>
          <a:xfrm flipV="1">
            <a:off x="7593588" y="3727723"/>
            <a:ext cx="788119" cy="771318"/>
          </a:xfrm>
          <a:prstGeom prst="bentConnector2">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4BBB595-86BD-4816-9CBF-BEF0A8A0D237}"/>
              </a:ext>
            </a:extLst>
          </p:cNvPr>
          <p:cNvCxnSpPr>
            <a:cxnSpLocks/>
            <a:stCxn id="13" idx="3"/>
            <a:endCxn id="14" idx="1"/>
          </p:cNvCxnSpPr>
          <p:nvPr/>
        </p:nvCxnSpPr>
        <p:spPr>
          <a:xfrm>
            <a:off x="8995414" y="3422923"/>
            <a:ext cx="1001606" cy="0"/>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A8D8033-D11D-4FFF-8ABB-2D53A360F885}"/>
              </a:ext>
            </a:extLst>
          </p:cNvPr>
          <p:cNvCxnSpPr>
            <a:cxnSpLocks/>
            <a:stCxn id="13" idx="3"/>
            <a:endCxn id="32" idx="2"/>
          </p:cNvCxnSpPr>
          <p:nvPr/>
        </p:nvCxnSpPr>
        <p:spPr>
          <a:xfrm flipH="1">
            <a:off x="2286174" y="3422923"/>
            <a:ext cx="6709240" cy="310876"/>
          </a:xfrm>
          <a:prstGeom prst="bentConnector4">
            <a:avLst>
              <a:gd name="adj1" fmla="val -3407"/>
              <a:gd name="adj2" fmla="val 581813"/>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1FD3336-A3D1-448F-8B45-D41C6FFFD742}"/>
              </a:ext>
            </a:extLst>
          </p:cNvPr>
          <p:cNvSpPr/>
          <p:nvPr/>
        </p:nvSpPr>
        <p:spPr>
          <a:xfrm>
            <a:off x="4430048" y="4403678"/>
            <a:ext cx="72120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Continue</a:t>
            </a:r>
          </a:p>
        </p:txBody>
      </p:sp>
      <p:cxnSp>
        <p:nvCxnSpPr>
          <p:cNvPr id="62" name="Straight Arrow Connector 61">
            <a:extLst>
              <a:ext uri="{FF2B5EF4-FFF2-40B4-BE49-F238E27FC236}">
                <a16:creationId xmlns:a16="http://schemas.microsoft.com/office/drawing/2014/main" id="{308703FA-FC50-4DF9-A21B-028CC896818A}"/>
              </a:ext>
            </a:extLst>
          </p:cNvPr>
          <p:cNvCxnSpPr>
            <a:cxnSpLocks/>
            <a:stCxn id="10" idx="2"/>
            <a:endCxn id="9" idx="0"/>
          </p:cNvCxnSpPr>
          <p:nvPr/>
        </p:nvCxnSpPr>
        <p:spPr>
          <a:xfrm>
            <a:off x="5620556" y="2605392"/>
            <a:ext cx="1" cy="518808"/>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F5DB21A-AACB-4EFD-A111-5EF4FBB2BDFD}"/>
              </a:ext>
            </a:extLst>
          </p:cNvPr>
          <p:cNvCxnSpPr>
            <a:cxnSpLocks/>
            <a:stCxn id="12" idx="2"/>
            <a:endCxn id="13" idx="0"/>
          </p:cNvCxnSpPr>
          <p:nvPr/>
        </p:nvCxnSpPr>
        <p:spPr>
          <a:xfrm>
            <a:off x="8381706" y="2599315"/>
            <a:ext cx="1" cy="518808"/>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4DE8A75-89A8-4FA9-A5B0-FFD0A5186BF2}"/>
              </a:ext>
            </a:extLst>
          </p:cNvPr>
          <p:cNvCxnSpPr>
            <a:cxnSpLocks/>
          </p:cNvCxnSpPr>
          <p:nvPr/>
        </p:nvCxnSpPr>
        <p:spPr>
          <a:xfrm>
            <a:off x="9468922" y="1935922"/>
            <a:ext cx="0" cy="3598351"/>
          </a:xfrm>
          <a:prstGeom prst="line">
            <a:avLst/>
          </a:prstGeom>
          <a:ln w="76200">
            <a:solidFill>
              <a:srgbClr val="0E3648"/>
            </a:solidFill>
            <a:prstDash val="sysDot"/>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EC439D8-1621-46FF-BE2E-49A961FA0F58}"/>
              </a:ext>
            </a:extLst>
          </p:cNvPr>
          <p:cNvSpPr txBox="1"/>
          <p:nvPr/>
        </p:nvSpPr>
        <p:spPr>
          <a:xfrm>
            <a:off x="9689913" y="1935922"/>
            <a:ext cx="2026688" cy="369332"/>
          </a:xfrm>
          <a:prstGeom prst="rect">
            <a:avLst/>
          </a:prstGeom>
          <a:noFill/>
        </p:spPr>
        <p:txBody>
          <a:bodyPr wrap="square" rtlCol="0">
            <a:spAutoFit/>
          </a:bodyPr>
          <a:lstStyle/>
          <a:p>
            <a:pPr algn="ctr"/>
            <a:r>
              <a:rPr lang="en-US">
                <a:solidFill>
                  <a:srgbClr val="0E3648"/>
                </a:solidFill>
              </a:rPr>
              <a:t>Post-Deployment</a:t>
            </a:r>
          </a:p>
        </p:txBody>
      </p:sp>
      <p:cxnSp>
        <p:nvCxnSpPr>
          <p:cNvPr id="73" name="Straight Arrow Connector 72">
            <a:extLst>
              <a:ext uri="{FF2B5EF4-FFF2-40B4-BE49-F238E27FC236}">
                <a16:creationId xmlns:a16="http://schemas.microsoft.com/office/drawing/2014/main" id="{59C9265A-32E5-4741-A06D-6D22E23EE57B}"/>
              </a:ext>
            </a:extLst>
          </p:cNvPr>
          <p:cNvCxnSpPr>
            <a:cxnSpLocks/>
            <a:stCxn id="14" idx="2"/>
            <a:endCxn id="15" idx="0"/>
          </p:cNvCxnSpPr>
          <p:nvPr/>
        </p:nvCxnSpPr>
        <p:spPr>
          <a:xfrm flipH="1">
            <a:off x="10610727" y="3727723"/>
            <a:ext cx="1" cy="1127474"/>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184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50000">
              <a:schemeClr val="accent4"/>
            </a:gs>
            <a:gs pos="100000">
              <a:schemeClr val="accent4">
                <a:lumMod val="9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92017B-24E6-BE64-512B-9D7D6725B0E1}"/>
              </a:ext>
            </a:extLst>
          </p:cNvPr>
          <p:cNvSpPr>
            <a:spLocks noGrp="1"/>
          </p:cNvSpPr>
          <p:nvPr>
            <p:ph type="title"/>
          </p:nvPr>
        </p:nvSpPr>
        <p:spPr/>
        <p:txBody>
          <a:bodyPr/>
          <a:lstStyle/>
          <a:p>
            <a:r>
              <a:rPr lang="en-US"/>
              <a:t>Pre-Processing</a:t>
            </a:r>
          </a:p>
        </p:txBody>
      </p:sp>
      <p:sp>
        <p:nvSpPr>
          <p:cNvPr id="5" name="Content Placeholder 4">
            <a:extLst>
              <a:ext uri="{FF2B5EF4-FFF2-40B4-BE49-F238E27FC236}">
                <a16:creationId xmlns:a16="http://schemas.microsoft.com/office/drawing/2014/main" id="{58CB1F10-FD6D-30AF-950F-CB402106F7A0}"/>
              </a:ext>
            </a:extLst>
          </p:cNvPr>
          <p:cNvSpPr>
            <a:spLocks noGrp="1"/>
          </p:cNvSpPr>
          <p:nvPr>
            <p:ph idx="1"/>
          </p:nvPr>
        </p:nvSpPr>
        <p:spPr/>
        <p:txBody>
          <a:bodyPr/>
          <a:lstStyle/>
          <a:p>
            <a:r>
              <a:rPr lang="en-US"/>
              <a:t>After we offload the data from the instrument, we can begin treating it to make our analysis more accurate</a:t>
            </a:r>
          </a:p>
          <a:p>
            <a:r>
              <a:rPr lang="en-US"/>
              <a:t>We can accomplish this using three different techniques:</a:t>
            </a:r>
          </a:p>
        </p:txBody>
      </p:sp>
      <p:pic>
        <p:nvPicPr>
          <p:cNvPr id="11" name="Graphic 10" descr="Filter with solid fill">
            <a:extLst>
              <a:ext uri="{FF2B5EF4-FFF2-40B4-BE49-F238E27FC236}">
                <a16:creationId xmlns:a16="http://schemas.microsoft.com/office/drawing/2014/main" id="{973B64A8-9912-748C-6B5D-5933F4B45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614701" y="4001293"/>
            <a:ext cx="1449387" cy="1449387"/>
          </a:xfrm>
          <a:prstGeom prst="rect">
            <a:avLst/>
          </a:prstGeom>
        </p:spPr>
      </p:pic>
      <p:pic>
        <p:nvPicPr>
          <p:cNvPr id="13" name="Graphic 12" descr="Minimize with solid fill">
            <a:extLst>
              <a:ext uri="{FF2B5EF4-FFF2-40B4-BE49-F238E27FC236}">
                <a16:creationId xmlns:a16="http://schemas.microsoft.com/office/drawing/2014/main" id="{C1FC66C8-754C-A44C-AC65-639BECF547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64083" y="4001293"/>
            <a:ext cx="1449387" cy="1449387"/>
          </a:xfrm>
          <a:prstGeom prst="rect">
            <a:avLst/>
          </a:prstGeom>
        </p:spPr>
      </p:pic>
      <p:pic>
        <p:nvPicPr>
          <p:cNvPr id="15" name="Graphic 14" descr="Normal Distribution with solid fill">
            <a:extLst>
              <a:ext uri="{FF2B5EF4-FFF2-40B4-BE49-F238E27FC236}">
                <a16:creationId xmlns:a16="http://schemas.microsoft.com/office/drawing/2014/main" id="{29E8DA7D-2DAF-4A26-7557-A031A95867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3466" y="4001293"/>
            <a:ext cx="1449387" cy="1449387"/>
          </a:xfrm>
          <a:prstGeom prst="rect">
            <a:avLst/>
          </a:prstGeom>
        </p:spPr>
      </p:pic>
      <p:sp>
        <p:nvSpPr>
          <p:cNvPr id="16" name="TextBox 15">
            <a:extLst>
              <a:ext uri="{FF2B5EF4-FFF2-40B4-BE49-F238E27FC236}">
                <a16:creationId xmlns:a16="http://schemas.microsoft.com/office/drawing/2014/main" id="{93DC25F3-CB04-354C-CB78-0499856C3C93}"/>
              </a:ext>
            </a:extLst>
          </p:cNvPr>
          <p:cNvSpPr txBox="1"/>
          <p:nvPr/>
        </p:nvSpPr>
        <p:spPr>
          <a:xfrm>
            <a:off x="2256089" y="5636445"/>
            <a:ext cx="2166610" cy="369332"/>
          </a:xfrm>
          <a:prstGeom prst="rect">
            <a:avLst/>
          </a:prstGeom>
          <a:noFill/>
        </p:spPr>
        <p:txBody>
          <a:bodyPr wrap="square" rtlCol="0">
            <a:spAutoFit/>
          </a:bodyPr>
          <a:lstStyle/>
          <a:p>
            <a:pPr algn="ctr"/>
            <a:r>
              <a:rPr lang="en-US"/>
              <a:t>Filtering</a:t>
            </a:r>
          </a:p>
        </p:txBody>
      </p:sp>
      <p:sp>
        <p:nvSpPr>
          <p:cNvPr id="17" name="TextBox 16">
            <a:extLst>
              <a:ext uri="{FF2B5EF4-FFF2-40B4-BE49-F238E27FC236}">
                <a16:creationId xmlns:a16="http://schemas.microsoft.com/office/drawing/2014/main" id="{37C7A124-550B-5249-E5A7-80EA74245CDC}"/>
              </a:ext>
            </a:extLst>
          </p:cNvPr>
          <p:cNvSpPr txBox="1"/>
          <p:nvPr/>
        </p:nvSpPr>
        <p:spPr>
          <a:xfrm>
            <a:off x="4805471" y="5636445"/>
            <a:ext cx="2166610" cy="369332"/>
          </a:xfrm>
          <a:prstGeom prst="rect">
            <a:avLst/>
          </a:prstGeom>
          <a:noFill/>
        </p:spPr>
        <p:txBody>
          <a:bodyPr wrap="square" rtlCol="0">
            <a:spAutoFit/>
          </a:bodyPr>
          <a:lstStyle/>
          <a:p>
            <a:pPr algn="ctr"/>
            <a:r>
              <a:rPr lang="en-US"/>
              <a:t>Decimation</a:t>
            </a:r>
          </a:p>
        </p:txBody>
      </p:sp>
      <p:sp>
        <p:nvSpPr>
          <p:cNvPr id="18" name="TextBox 17">
            <a:extLst>
              <a:ext uri="{FF2B5EF4-FFF2-40B4-BE49-F238E27FC236}">
                <a16:creationId xmlns:a16="http://schemas.microsoft.com/office/drawing/2014/main" id="{305E7EA1-8350-3B20-A6B7-4EF44AB2E67F}"/>
              </a:ext>
            </a:extLst>
          </p:cNvPr>
          <p:cNvSpPr txBox="1"/>
          <p:nvPr/>
        </p:nvSpPr>
        <p:spPr>
          <a:xfrm>
            <a:off x="7156897" y="5636445"/>
            <a:ext cx="2562524" cy="369332"/>
          </a:xfrm>
          <a:prstGeom prst="rect">
            <a:avLst/>
          </a:prstGeom>
          <a:noFill/>
        </p:spPr>
        <p:txBody>
          <a:bodyPr wrap="square" rtlCol="0">
            <a:spAutoFit/>
          </a:bodyPr>
          <a:lstStyle/>
          <a:p>
            <a:pPr algn="ctr"/>
            <a:r>
              <a:rPr lang="en-US"/>
              <a:t>Normalization</a:t>
            </a:r>
          </a:p>
        </p:txBody>
      </p:sp>
    </p:spTree>
    <p:extLst>
      <p:ext uri="{BB962C8B-B14F-4D97-AF65-F5344CB8AC3E}">
        <p14:creationId xmlns:p14="http://schemas.microsoft.com/office/powerpoint/2010/main" val="84315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50000">
              <a:schemeClr val="accent4"/>
            </a:gs>
            <a:gs pos="100000">
              <a:schemeClr val="accent4">
                <a:lumMod val="9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B730-7760-E3B4-D105-2CEF420EF031}"/>
              </a:ext>
            </a:extLst>
          </p:cNvPr>
          <p:cNvSpPr>
            <a:spLocks noGrp="1"/>
          </p:cNvSpPr>
          <p:nvPr>
            <p:ph type="title"/>
          </p:nvPr>
        </p:nvSpPr>
        <p:spPr/>
        <p:txBody>
          <a:bodyPr/>
          <a:lstStyle/>
          <a:p>
            <a:r>
              <a:rPr lang="en-US"/>
              <a:t>Filtering</a:t>
            </a:r>
          </a:p>
        </p:txBody>
      </p:sp>
      <p:cxnSp>
        <p:nvCxnSpPr>
          <p:cNvPr id="5" name="Connector: Elbow 4">
            <a:extLst>
              <a:ext uri="{FF2B5EF4-FFF2-40B4-BE49-F238E27FC236}">
                <a16:creationId xmlns:a16="http://schemas.microsoft.com/office/drawing/2014/main" id="{31E4BD70-18C2-7401-4EE3-9CA1C24BA1F6}"/>
              </a:ext>
            </a:extLst>
          </p:cNvPr>
          <p:cNvCxnSpPr>
            <a:cxnSpLocks/>
          </p:cNvCxnSpPr>
          <p:nvPr/>
        </p:nvCxnSpPr>
        <p:spPr>
          <a:xfrm>
            <a:off x="1518201" y="2549960"/>
            <a:ext cx="1445380" cy="1153152"/>
          </a:xfrm>
          <a:prstGeom prst="bentConnector3">
            <a:avLst>
              <a:gd name="adj1" fmla="val 1085"/>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9B541C-B0E4-3179-6251-0A4F098AF6AE}"/>
              </a:ext>
            </a:extLst>
          </p:cNvPr>
          <p:cNvCxnSpPr/>
          <p:nvPr/>
        </p:nvCxnSpPr>
        <p:spPr>
          <a:xfrm flipV="1">
            <a:off x="1738093" y="2713294"/>
            <a:ext cx="622169" cy="78949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79402E-7D42-8169-D1B2-F905DD64ABAE}"/>
              </a:ext>
            </a:extLst>
          </p:cNvPr>
          <p:cNvCxnSpPr>
            <a:cxnSpLocks/>
          </p:cNvCxnSpPr>
          <p:nvPr/>
        </p:nvCxnSpPr>
        <p:spPr>
          <a:xfrm>
            <a:off x="2360262" y="2713294"/>
            <a:ext cx="69408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D5AC2F0-4DCA-82ED-4BFF-6DB4C3068FB8}"/>
              </a:ext>
            </a:extLst>
          </p:cNvPr>
          <p:cNvCxnSpPr>
            <a:cxnSpLocks/>
          </p:cNvCxnSpPr>
          <p:nvPr/>
        </p:nvCxnSpPr>
        <p:spPr>
          <a:xfrm>
            <a:off x="4112144" y="2549960"/>
            <a:ext cx="1445380" cy="1153152"/>
          </a:xfrm>
          <a:prstGeom prst="bentConnector3">
            <a:avLst>
              <a:gd name="adj1" fmla="val 1085"/>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9AC581-65C8-9768-02B4-D3C265C7B22F}"/>
              </a:ext>
            </a:extLst>
          </p:cNvPr>
          <p:cNvCxnSpPr>
            <a:cxnSpLocks/>
          </p:cNvCxnSpPr>
          <p:nvPr/>
        </p:nvCxnSpPr>
        <p:spPr>
          <a:xfrm flipH="1" flipV="1">
            <a:off x="4954205" y="2713294"/>
            <a:ext cx="593894" cy="70701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0051600-1CC4-D596-C40E-36505E23148D}"/>
              </a:ext>
            </a:extLst>
          </p:cNvPr>
          <p:cNvCxnSpPr>
            <a:cxnSpLocks/>
          </p:cNvCxnSpPr>
          <p:nvPr/>
        </p:nvCxnSpPr>
        <p:spPr>
          <a:xfrm>
            <a:off x="4260117" y="2713294"/>
            <a:ext cx="69408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20C2B38-7972-708F-7882-F7B79364A198}"/>
              </a:ext>
            </a:extLst>
          </p:cNvPr>
          <p:cNvCxnSpPr>
            <a:cxnSpLocks/>
          </p:cNvCxnSpPr>
          <p:nvPr/>
        </p:nvCxnSpPr>
        <p:spPr>
          <a:xfrm>
            <a:off x="6615318" y="2549960"/>
            <a:ext cx="1445380" cy="1153152"/>
          </a:xfrm>
          <a:prstGeom prst="bentConnector3">
            <a:avLst>
              <a:gd name="adj1" fmla="val 1085"/>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06772B6-10A0-63B3-B079-D5B5637DCF20}"/>
              </a:ext>
            </a:extLst>
          </p:cNvPr>
          <p:cNvCxnSpPr>
            <a:cxnSpLocks/>
          </p:cNvCxnSpPr>
          <p:nvPr/>
        </p:nvCxnSpPr>
        <p:spPr>
          <a:xfrm>
            <a:off x="7073664" y="2996098"/>
            <a:ext cx="56560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3BDB959-12BE-4ADE-DF7A-F50F7C8C0DD8}"/>
              </a:ext>
            </a:extLst>
          </p:cNvPr>
          <p:cNvCxnSpPr>
            <a:cxnSpLocks/>
          </p:cNvCxnSpPr>
          <p:nvPr/>
        </p:nvCxnSpPr>
        <p:spPr>
          <a:xfrm flipV="1">
            <a:off x="6739402" y="2996098"/>
            <a:ext cx="334262" cy="49491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4B9AAB-83D6-301B-5C8D-E488DFF6130C}"/>
              </a:ext>
            </a:extLst>
          </p:cNvPr>
          <p:cNvCxnSpPr>
            <a:cxnSpLocks/>
          </p:cNvCxnSpPr>
          <p:nvPr/>
        </p:nvCxnSpPr>
        <p:spPr>
          <a:xfrm flipH="1" flipV="1">
            <a:off x="7639273" y="2996097"/>
            <a:ext cx="334262" cy="49491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915C0ED-E4C9-2458-92F5-E19183EB9394}"/>
              </a:ext>
            </a:extLst>
          </p:cNvPr>
          <p:cNvCxnSpPr>
            <a:cxnSpLocks/>
          </p:cNvCxnSpPr>
          <p:nvPr/>
        </p:nvCxnSpPr>
        <p:spPr>
          <a:xfrm>
            <a:off x="9118492" y="2549960"/>
            <a:ext cx="1445380" cy="1153152"/>
          </a:xfrm>
          <a:prstGeom prst="bentConnector3">
            <a:avLst>
              <a:gd name="adj1" fmla="val 1085"/>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79C5A2-3212-F191-A62E-10DBD9FFF825}"/>
              </a:ext>
            </a:extLst>
          </p:cNvPr>
          <p:cNvCxnSpPr>
            <a:cxnSpLocks/>
          </p:cNvCxnSpPr>
          <p:nvPr/>
        </p:nvCxnSpPr>
        <p:spPr>
          <a:xfrm>
            <a:off x="9576838" y="3491010"/>
            <a:ext cx="56560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301022-AAB8-EB59-6D6E-6EBA0A6186F2}"/>
              </a:ext>
            </a:extLst>
          </p:cNvPr>
          <p:cNvCxnSpPr>
            <a:cxnSpLocks/>
          </p:cNvCxnSpPr>
          <p:nvPr/>
        </p:nvCxnSpPr>
        <p:spPr>
          <a:xfrm flipV="1">
            <a:off x="10142447" y="3007876"/>
            <a:ext cx="334262" cy="49491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AA3740A-A41F-C4F5-7CCD-F31E94639ACD}"/>
              </a:ext>
            </a:extLst>
          </p:cNvPr>
          <p:cNvCxnSpPr>
            <a:cxnSpLocks/>
          </p:cNvCxnSpPr>
          <p:nvPr/>
        </p:nvCxnSpPr>
        <p:spPr>
          <a:xfrm flipH="1" flipV="1">
            <a:off x="9242576" y="2996097"/>
            <a:ext cx="334262" cy="49491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152E6C-F77E-8FC8-FDFD-918AEEBAD146}"/>
              </a:ext>
            </a:extLst>
          </p:cNvPr>
          <p:cNvSpPr txBox="1"/>
          <p:nvPr/>
        </p:nvSpPr>
        <p:spPr>
          <a:xfrm>
            <a:off x="1157586" y="3828688"/>
            <a:ext cx="2166610" cy="369332"/>
          </a:xfrm>
          <a:prstGeom prst="rect">
            <a:avLst/>
          </a:prstGeom>
          <a:noFill/>
        </p:spPr>
        <p:txBody>
          <a:bodyPr wrap="square" rtlCol="0">
            <a:spAutoFit/>
          </a:bodyPr>
          <a:lstStyle/>
          <a:p>
            <a:pPr algn="ctr"/>
            <a:r>
              <a:rPr lang="en-US"/>
              <a:t>Low-Pass</a:t>
            </a:r>
          </a:p>
        </p:txBody>
      </p:sp>
      <p:sp>
        <p:nvSpPr>
          <p:cNvPr id="37" name="TextBox 36">
            <a:extLst>
              <a:ext uri="{FF2B5EF4-FFF2-40B4-BE49-F238E27FC236}">
                <a16:creationId xmlns:a16="http://schemas.microsoft.com/office/drawing/2014/main" id="{59E02B34-184D-1A29-4D95-641972981541}"/>
              </a:ext>
            </a:extLst>
          </p:cNvPr>
          <p:cNvSpPr txBox="1"/>
          <p:nvPr/>
        </p:nvSpPr>
        <p:spPr>
          <a:xfrm>
            <a:off x="3751529" y="3853771"/>
            <a:ext cx="2166610" cy="369332"/>
          </a:xfrm>
          <a:prstGeom prst="rect">
            <a:avLst/>
          </a:prstGeom>
          <a:noFill/>
        </p:spPr>
        <p:txBody>
          <a:bodyPr wrap="square" rtlCol="0">
            <a:spAutoFit/>
          </a:bodyPr>
          <a:lstStyle/>
          <a:p>
            <a:pPr algn="ctr"/>
            <a:r>
              <a:rPr lang="en-US"/>
              <a:t>High-Pass</a:t>
            </a:r>
          </a:p>
        </p:txBody>
      </p:sp>
      <p:sp>
        <p:nvSpPr>
          <p:cNvPr id="38" name="TextBox 37">
            <a:extLst>
              <a:ext uri="{FF2B5EF4-FFF2-40B4-BE49-F238E27FC236}">
                <a16:creationId xmlns:a16="http://schemas.microsoft.com/office/drawing/2014/main" id="{FDB102BE-730C-38A5-7878-24AB7E54A5D9}"/>
              </a:ext>
            </a:extLst>
          </p:cNvPr>
          <p:cNvSpPr txBox="1"/>
          <p:nvPr/>
        </p:nvSpPr>
        <p:spPr>
          <a:xfrm>
            <a:off x="6254703" y="3828688"/>
            <a:ext cx="2166610" cy="369332"/>
          </a:xfrm>
          <a:prstGeom prst="rect">
            <a:avLst/>
          </a:prstGeom>
          <a:noFill/>
        </p:spPr>
        <p:txBody>
          <a:bodyPr wrap="square" rtlCol="0">
            <a:spAutoFit/>
          </a:bodyPr>
          <a:lstStyle/>
          <a:p>
            <a:pPr algn="ctr"/>
            <a:r>
              <a:rPr lang="en-US"/>
              <a:t>Band-Pass</a:t>
            </a:r>
          </a:p>
        </p:txBody>
      </p:sp>
      <p:sp>
        <p:nvSpPr>
          <p:cNvPr id="39" name="TextBox 38">
            <a:extLst>
              <a:ext uri="{FF2B5EF4-FFF2-40B4-BE49-F238E27FC236}">
                <a16:creationId xmlns:a16="http://schemas.microsoft.com/office/drawing/2014/main" id="{187288C9-F009-CBB6-A5D0-30A560F824B1}"/>
              </a:ext>
            </a:extLst>
          </p:cNvPr>
          <p:cNvSpPr txBox="1"/>
          <p:nvPr/>
        </p:nvSpPr>
        <p:spPr>
          <a:xfrm>
            <a:off x="8757877" y="3828688"/>
            <a:ext cx="2166610" cy="369332"/>
          </a:xfrm>
          <a:prstGeom prst="rect">
            <a:avLst/>
          </a:prstGeom>
          <a:noFill/>
        </p:spPr>
        <p:txBody>
          <a:bodyPr wrap="square" rtlCol="0">
            <a:spAutoFit/>
          </a:bodyPr>
          <a:lstStyle/>
          <a:p>
            <a:pPr algn="ctr"/>
            <a:r>
              <a:rPr lang="en-US"/>
              <a:t>Band-Stop</a:t>
            </a:r>
          </a:p>
        </p:txBody>
      </p:sp>
      <p:sp>
        <p:nvSpPr>
          <p:cNvPr id="40" name="TextBox 39">
            <a:extLst>
              <a:ext uri="{FF2B5EF4-FFF2-40B4-BE49-F238E27FC236}">
                <a16:creationId xmlns:a16="http://schemas.microsoft.com/office/drawing/2014/main" id="{34AB5C4E-AE1D-DCDC-40A9-E846514363EB}"/>
              </a:ext>
            </a:extLst>
          </p:cNvPr>
          <p:cNvSpPr txBox="1"/>
          <p:nvPr/>
        </p:nvSpPr>
        <p:spPr>
          <a:xfrm>
            <a:off x="1466423" y="5082376"/>
            <a:ext cx="9045671" cy="646331"/>
          </a:xfrm>
          <a:prstGeom prst="rect">
            <a:avLst/>
          </a:prstGeom>
          <a:noFill/>
        </p:spPr>
        <p:txBody>
          <a:bodyPr wrap="square" rtlCol="0">
            <a:spAutoFit/>
          </a:bodyPr>
          <a:lstStyle/>
          <a:p>
            <a:r>
              <a:rPr lang="en-US"/>
              <a:t>We can use different filtering techniques to attenuate unwanted noise in our data at the cost of overall accuracy and a phase shift</a:t>
            </a:r>
          </a:p>
        </p:txBody>
      </p:sp>
      <p:sp>
        <p:nvSpPr>
          <p:cNvPr id="41" name="TextBox 40">
            <a:extLst>
              <a:ext uri="{FF2B5EF4-FFF2-40B4-BE49-F238E27FC236}">
                <a16:creationId xmlns:a16="http://schemas.microsoft.com/office/drawing/2014/main" id="{A9121678-E9BB-6ECE-9336-7ED9FB71F334}"/>
              </a:ext>
            </a:extLst>
          </p:cNvPr>
          <p:cNvSpPr txBox="1"/>
          <p:nvPr/>
        </p:nvSpPr>
        <p:spPr>
          <a:xfrm>
            <a:off x="7069296" y="653922"/>
            <a:ext cx="3377161" cy="646331"/>
          </a:xfrm>
          <a:prstGeom prst="rect">
            <a:avLst/>
          </a:prstGeom>
          <a:noFill/>
        </p:spPr>
        <p:txBody>
          <a:bodyPr wrap="square" rtlCol="0">
            <a:spAutoFit/>
          </a:bodyPr>
          <a:lstStyle/>
          <a:p>
            <a:pPr algn="ctr"/>
            <a:r>
              <a:rPr lang="en-US">
                <a:solidFill>
                  <a:srgbClr val="FFFF00"/>
                </a:solidFill>
              </a:rPr>
              <a:t>What are the different types of IIR filters we can use?</a:t>
            </a:r>
          </a:p>
        </p:txBody>
      </p:sp>
      <p:sp>
        <p:nvSpPr>
          <p:cNvPr id="42" name="TextBox 41">
            <a:extLst>
              <a:ext uri="{FF2B5EF4-FFF2-40B4-BE49-F238E27FC236}">
                <a16:creationId xmlns:a16="http://schemas.microsoft.com/office/drawing/2014/main" id="{F40498C3-7567-0278-81AC-F2702FDD4EEE}"/>
              </a:ext>
            </a:extLst>
          </p:cNvPr>
          <p:cNvSpPr txBox="1"/>
          <p:nvPr/>
        </p:nvSpPr>
        <p:spPr>
          <a:xfrm>
            <a:off x="7069296" y="1531411"/>
            <a:ext cx="3377161" cy="369332"/>
          </a:xfrm>
          <a:prstGeom prst="rect">
            <a:avLst/>
          </a:prstGeom>
          <a:noFill/>
        </p:spPr>
        <p:txBody>
          <a:bodyPr wrap="square" rtlCol="0">
            <a:spAutoFit/>
          </a:bodyPr>
          <a:lstStyle/>
          <a:p>
            <a:pPr algn="ctr"/>
            <a:r>
              <a:rPr lang="en-US">
                <a:solidFill>
                  <a:srgbClr val="FFFF00"/>
                </a:solidFill>
              </a:rPr>
              <a:t>What other filter types exist?</a:t>
            </a:r>
          </a:p>
        </p:txBody>
      </p:sp>
    </p:spTree>
    <p:extLst>
      <p:ext uri="{BB962C8B-B14F-4D97-AF65-F5344CB8AC3E}">
        <p14:creationId xmlns:p14="http://schemas.microsoft.com/office/powerpoint/2010/main" val="82661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circle(in)">
                                      <p:cBhvr>
                                        <p:cTn id="19" dur="20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1000" fill="hold"/>
                                        <p:tgtEl>
                                          <p:spTgt spid="38"/>
                                        </p:tgtEl>
                                        <p:attrNameLst>
                                          <p:attrName>ppt_w</p:attrName>
                                        </p:attrNameLst>
                                      </p:cBhvr>
                                      <p:tavLst>
                                        <p:tav tm="0">
                                          <p:val>
                                            <p:fltVal val="0"/>
                                          </p:val>
                                        </p:tav>
                                        <p:tav tm="100000">
                                          <p:val>
                                            <p:strVal val="#ppt_w"/>
                                          </p:val>
                                        </p:tav>
                                      </p:tavLst>
                                    </p:anim>
                                    <p:anim calcmode="lin" valueType="num">
                                      <p:cBhvr>
                                        <p:cTn id="25" dur="1000" fill="hold"/>
                                        <p:tgtEl>
                                          <p:spTgt spid="38"/>
                                        </p:tgtEl>
                                        <p:attrNameLst>
                                          <p:attrName>ppt_h</p:attrName>
                                        </p:attrNameLst>
                                      </p:cBhvr>
                                      <p:tavLst>
                                        <p:tav tm="0">
                                          <p:val>
                                            <p:fltVal val="0"/>
                                          </p:val>
                                        </p:tav>
                                        <p:tav tm="100000">
                                          <p:val>
                                            <p:strVal val="#ppt_h"/>
                                          </p:val>
                                        </p:tav>
                                      </p:tavLst>
                                    </p:anim>
                                    <p:anim calcmode="lin" valueType="num">
                                      <p:cBhvr>
                                        <p:cTn id="26" dur="1000" fill="hold"/>
                                        <p:tgtEl>
                                          <p:spTgt spid="38"/>
                                        </p:tgtEl>
                                        <p:attrNameLst>
                                          <p:attrName>style.rotation</p:attrName>
                                        </p:attrNameLst>
                                      </p:cBhvr>
                                      <p:tavLst>
                                        <p:tav tm="0">
                                          <p:val>
                                            <p:fltVal val="90"/>
                                          </p:val>
                                        </p:tav>
                                        <p:tav tm="100000">
                                          <p:val>
                                            <p:fltVal val="0"/>
                                          </p:val>
                                        </p:tav>
                                      </p:tavLst>
                                    </p:anim>
                                    <p:animEffect transition="in" filter="fade">
                                      <p:cBhvr>
                                        <p:cTn id="27" dur="10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80">
                                          <p:stCondLst>
                                            <p:cond delay="0"/>
                                          </p:stCondLst>
                                        </p:cTn>
                                        <p:tgtEl>
                                          <p:spTgt spid="39"/>
                                        </p:tgtEl>
                                      </p:cBhvr>
                                    </p:animEffect>
                                    <p:anim calcmode="lin" valueType="num">
                                      <p:cBhvr>
                                        <p:cTn id="33"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38" dur="26">
                                          <p:stCondLst>
                                            <p:cond delay="650"/>
                                          </p:stCondLst>
                                        </p:cTn>
                                        <p:tgtEl>
                                          <p:spTgt spid="39"/>
                                        </p:tgtEl>
                                      </p:cBhvr>
                                      <p:to x="100000" y="60000"/>
                                    </p:animScale>
                                    <p:animScale>
                                      <p:cBhvr>
                                        <p:cTn id="39" dur="166" decel="50000">
                                          <p:stCondLst>
                                            <p:cond delay="676"/>
                                          </p:stCondLst>
                                        </p:cTn>
                                        <p:tgtEl>
                                          <p:spTgt spid="39"/>
                                        </p:tgtEl>
                                      </p:cBhvr>
                                      <p:to x="100000" y="100000"/>
                                    </p:animScale>
                                    <p:animScale>
                                      <p:cBhvr>
                                        <p:cTn id="40" dur="26">
                                          <p:stCondLst>
                                            <p:cond delay="1312"/>
                                          </p:stCondLst>
                                        </p:cTn>
                                        <p:tgtEl>
                                          <p:spTgt spid="39"/>
                                        </p:tgtEl>
                                      </p:cBhvr>
                                      <p:to x="100000" y="80000"/>
                                    </p:animScale>
                                    <p:animScale>
                                      <p:cBhvr>
                                        <p:cTn id="41" dur="166" decel="50000">
                                          <p:stCondLst>
                                            <p:cond delay="1338"/>
                                          </p:stCondLst>
                                        </p:cTn>
                                        <p:tgtEl>
                                          <p:spTgt spid="39"/>
                                        </p:tgtEl>
                                      </p:cBhvr>
                                      <p:to x="100000" y="100000"/>
                                    </p:animScale>
                                    <p:animScale>
                                      <p:cBhvr>
                                        <p:cTn id="42" dur="26">
                                          <p:stCondLst>
                                            <p:cond delay="1642"/>
                                          </p:stCondLst>
                                        </p:cTn>
                                        <p:tgtEl>
                                          <p:spTgt spid="39"/>
                                        </p:tgtEl>
                                      </p:cBhvr>
                                      <p:to x="100000" y="90000"/>
                                    </p:animScale>
                                    <p:animScale>
                                      <p:cBhvr>
                                        <p:cTn id="43" dur="166" decel="50000">
                                          <p:stCondLst>
                                            <p:cond delay="1668"/>
                                          </p:stCondLst>
                                        </p:cTn>
                                        <p:tgtEl>
                                          <p:spTgt spid="39"/>
                                        </p:tgtEl>
                                      </p:cBhvr>
                                      <p:to x="100000" y="100000"/>
                                    </p:animScale>
                                    <p:animScale>
                                      <p:cBhvr>
                                        <p:cTn id="44" dur="26">
                                          <p:stCondLst>
                                            <p:cond delay="1808"/>
                                          </p:stCondLst>
                                        </p:cTn>
                                        <p:tgtEl>
                                          <p:spTgt spid="39"/>
                                        </p:tgtEl>
                                      </p:cBhvr>
                                      <p:to x="100000" y="95000"/>
                                    </p:animScale>
                                    <p:animScale>
                                      <p:cBhvr>
                                        <p:cTn id="45" dur="166" decel="50000">
                                          <p:stCondLst>
                                            <p:cond delay="1834"/>
                                          </p:stCondLst>
                                        </p:cTn>
                                        <p:tgtEl>
                                          <p:spTgt spid="39"/>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down)">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50000">
              <a:schemeClr val="accent4"/>
            </a:gs>
            <a:gs pos="100000">
              <a:schemeClr val="accent4">
                <a:lumMod val="90000"/>
              </a:schemeClr>
            </a:gs>
          </a:gsLst>
          <a:lin ang="5400000" scaled="0"/>
        </a:gra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24">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5EE14-F652-A598-8185-5368A2BAE70E}"/>
              </a:ext>
            </a:extLst>
          </p:cNvPr>
          <p:cNvSpPr>
            <a:spLocks noGrp="1"/>
          </p:cNvSpPr>
          <p:nvPr>
            <p:ph type="title"/>
          </p:nvPr>
        </p:nvSpPr>
        <p:spPr>
          <a:xfrm>
            <a:off x="8610600" y="643468"/>
            <a:ext cx="2944152" cy="1622744"/>
          </a:xfrm>
        </p:spPr>
        <p:txBody>
          <a:bodyPr anchor="b">
            <a:normAutofit/>
          </a:bodyPr>
          <a:lstStyle/>
          <a:p>
            <a:r>
              <a:rPr lang="en-US" sz="3600">
                <a:solidFill>
                  <a:schemeClr val="tx1"/>
                </a:solidFill>
              </a:rPr>
              <a:t>Decimation</a:t>
            </a:r>
          </a:p>
        </p:txBody>
      </p:sp>
      <p:pic>
        <p:nvPicPr>
          <p:cNvPr id="11" name="Picture 10" descr="Chart&#10;&#10;Description automatically generated">
            <a:extLst>
              <a:ext uri="{FF2B5EF4-FFF2-40B4-BE49-F238E27FC236}">
                <a16:creationId xmlns:a16="http://schemas.microsoft.com/office/drawing/2014/main" id="{EA8BC54F-9B72-96D0-167C-B6FEE150D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8" y="1507101"/>
            <a:ext cx="6833412" cy="3843794"/>
          </a:xfrm>
          <a:prstGeom prst="rect">
            <a:avLst/>
          </a:prstGeom>
        </p:spPr>
      </p:pic>
      <p:sp>
        <p:nvSpPr>
          <p:cNvPr id="3" name="Content Placeholder 2">
            <a:extLst>
              <a:ext uri="{FF2B5EF4-FFF2-40B4-BE49-F238E27FC236}">
                <a16:creationId xmlns:a16="http://schemas.microsoft.com/office/drawing/2014/main" id="{28853909-466F-CAC4-8309-2EDD0EE8FAC4}"/>
              </a:ext>
            </a:extLst>
          </p:cNvPr>
          <p:cNvSpPr>
            <a:spLocks noGrp="1"/>
          </p:cNvSpPr>
          <p:nvPr>
            <p:ph idx="1"/>
          </p:nvPr>
        </p:nvSpPr>
        <p:spPr>
          <a:xfrm>
            <a:off x="8610599" y="2402733"/>
            <a:ext cx="2944151" cy="3774230"/>
          </a:xfrm>
        </p:spPr>
        <p:txBody>
          <a:bodyPr>
            <a:normAutofit/>
          </a:bodyPr>
          <a:lstStyle/>
          <a:p>
            <a:r>
              <a:rPr lang="en-US" sz="1500">
                <a:gradFill>
                  <a:gsLst>
                    <a:gs pos="34000">
                      <a:schemeClr val="tx1">
                        <a:lumMod val="93000"/>
                      </a:schemeClr>
                    </a:gs>
                    <a:gs pos="0">
                      <a:schemeClr val="bg1">
                        <a:lumMod val="25000"/>
                        <a:lumOff val="75000"/>
                      </a:schemeClr>
                    </a:gs>
                    <a:gs pos="100000">
                      <a:schemeClr val="tx1"/>
                    </a:gs>
                  </a:gsLst>
                  <a:lin ang="4800000" scaled="0"/>
                </a:gradFill>
              </a:rPr>
              <a:t>Decimation is the process of removing excess data points as a part of filtering, or to reduce the computing costs.</a:t>
            </a:r>
          </a:p>
          <a:p>
            <a:r>
              <a:rPr lang="en-US" sz="1500">
                <a:gradFill>
                  <a:gsLst>
                    <a:gs pos="34000">
                      <a:schemeClr val="tx1">
                        <a:lumMod val="93000"/>
                      </a:schemeClr>
                    </a:gs>
                    <a:gs pos="0">
                      <a:schemeClr val="bg1">
                        <a:lumMod val="25000"/>
                        <a:lumOff val="75000"/>
                      </a:schemeClr>
                    </a:gs>
                    <a:gs pos="100000">
                      <a:schemeClr val="tx1"/>
                    </a:gs>
                  </a:gsLst>
                  <a:lin ang="4800000" scaled="0"/>
                </a:gradFill>
              </a:rPr>
              <a:t>Commonly, decimation occurs by taking every Nth sample, or averaging ever N samples (moving average filter)</a:t>
            </a:r>
          </a:p>
          <a:p>
            <a:r>
              <a:rPr lang="en-US" sz="1500">
                <a:gradFill>
                  <a:gsLst>
                    <a:gs pos="34000">
                      <a:schemeClr val="tx1">
                        <a:lumMod val="93000"/>
                      </a:schemeClr>
                    </a:gs>
                    <a:gs pos="0">
                      <a:schemeClr val="bg1">
                        <a:lumMod val="25000"/>
                        <a:lumOff val="75000"/>
                      </a:schemeClr>
                    </a:gs>
                    <a:gs pos="100000">
                      <a:schemeClr val="tx1"/>
                    </a:gs>
                  </a:gsLst>
                  <a:lin ang="4800000" scaled="0"/>
                </a:gradFill>
              </a:rPr>
              <a:t>EX: If a sensor samples a 16 Hz signal at 1 MHz, then it will be more computationally efficient to decimate the raw signal to 64-100 Hz </a:t>
            </a:r>
          </a:p>
        </p:txBody>
      </p:sp>
    </p:spTree>
    <p:extLst>
      <p:ext uri="{BB962C8B-B14F-4D97-AF65-F5344CB8AC3E}">
        <p14:creationId xmlns:p14="http://schemas.microsoft.com/office/powerpoint/2010/main" val="1369456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50000">
              <a:schemeClr val="accent4"/>
            </a:gs>
            <a:gs pos="100000">
              <a:schemeClr val="accent4">
                <a:lumMod val="9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FA64-695C-F693-0644-56007C1C3465}"/>
              </a:ext>
            </a:extLst>
          </p:cNvPr>
          <p:cNvSpPr>
            <a:spLocks noGrp="1"/>
          </p:cNvSpPr>
          <p:nvPr>
            <p:ph type="title"/>
          </p:nvPr>
        </p:nvSpPr>
        <p:spPr/>
        <p:txBody>
          <a:bodyPr/>
          <a:lstStyle/>
          <a:p>
            <a:r>
              <a:rPr lang="en-US"/>
              <a:t>Normalization</a:t>
            </a:r>
          </a:p>
        </p:txBody>
      </p:sp>
      <p:sp>
        <p:nvSpPr>
          <p:cNvPr id="3" name="Content Placeholder 2">
            <a:extLst>
              <a:ext uri="{FF2B5EF4-FFF2-40B4-BE49-F238E27FC236}">
                <a16:creationId xmlns:a16="http://schemas.microsoft.com/office/drawing/2014/main" id="{ADA0AE14-2A71-1168-9F2F-B9F608EDBB09}"/>
              </a:ext>
            </a:extLst>
          </p:cNvPr>
          <p:cNvSpPr>
            <a:spLocks noGrp="1"/>
          </p:cNvSpPr>
          <p:nvPr>
            <p:ph idx="1"/>
          </p:nvPr>
        </p:nvSpPr>
        <p:spPr/>
        <p:txBody>
          <a:bodyPr/>
          <a:lstStyle/>
          <a:p>
            <a:r>
              <a:rPr lang="en-US"/>
              <a:t>Normalization refers to the process of scaling a dataset down to a “normal” scale</a:t>
            </a:r>
          </a:p>
          <a:p>
            <a:r>
              <a:rPr lang="en-US"/>
              <a:t>Typically, this means the mean of the data will be zero and the data points are shrunk to +/- 1 standard deviation</a:t>
            </a:r>
          </a:p>
          <a:p>
            <a:r>
              <a:rPr lang="en-US"/>
              <a:t>EX: Two sensors of different sensitivities measure the same signal and are normalized to +/- 1g of acceleration for comparison</a:t>
            </a:r>
          </a:p>
        </p:txBody>
      </p:sp>
    </p:spTree>
    <p:extLst>
      <p:ext uri="{BB962C8B-B14F-4D97-AF65-F5344CB8AC3E}">
        <p14:creationId xmlns:p14="http://schemas.microsoft.com/office/powerpoint/2010/main" val="4124203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90000"/>
              </a:schemeClr>
            </a:gs>
            <a:gs pos="50000">
              <a:schemeClr val="accent5">
                <a:lumMod val="80000"/>
              </a:schemeClr>
            </a:gs>
            <a:gs pos="100000">
              <a:schemeClr val="accent5">
                <a:lumMod val="7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4AF8-7359-8D18-28A3-C417FF4E542D}"/>
              </a:ext>
            </a:extLst>
          </p:cNvPr>
          <p:cNvSpPr>
            <a:spLocks noGrp="1"/>
          </p:cNvSpPr>
          <p:nvPr>
            <p:ph type="ctrTitle"/>
          </p:nvPr>
        </p:nvSpPr>
        <p:spPr/>
        <p:txBody>
          <a:bodyPr/>
          <a:lstStyle/>
          <a:p>
            <a:r>
              <a:rPr lang="en-US">
                <a:solidFill>
                  <a:srgbClr val="0E3648"/>
                </a:solidFill>
              </a:rPr>
              <a:t>Feature Extraction</a:t>
            </a:r>
          </a:p>
        </p:txBody>
      </p:sp>
      <p:sp>
        <p:nvSpPr>
          <p:cNvPr id="3" name="Content Placeholder 2">
            <a:extLst>
              <a:ext uri="{FF2B5EF4-FFF2-40B4-BE49-F238E27FC236}">
                <a16:creationId xmlns:a16="http://schemas.microsoft.com/office/drawing/2014/main" id="{1CF52F0C-237F-0864-D763-451E939ABA9A}"/>
              </a:ext>
            </a:extLst>
          </p:cNvPr>
          <p:cNvSpPr>
            <a:spLocks noGrp="1"/>
          </p:cNvSpPr>
          <p:nvPr>
            <p:ph type="subTitle" idx="1"/>
          </p:nvPr>
        </p:nvSpPr>
        <p:spPr/>
        <p:txBody>
          <a:bodyPr/>
          <a:lstStyle/>
          <a:p>
            <a:r>
              <a:rPr lang="en-US">
                <a:solidFill>
                  <a:srgbClr val="0E3648"/>
                </a:solidFill>
              </a:rPr>
              <a:t>How can we determine what data are important?</a:t>
            </a:r>
          </a:p>
        </p:txBody>
      </p:sp>
    </p:spTree>
    <p:extLst>
      <p:ext uri="{BB962C8B-B14F-4D97-AF65-F5344CB8AC3E}">
        <p14:creationId xmlns:p14="http://schemas.microsoft.com/office/powerpoint/2010/main" val="2549434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90000"/>
              </a:schemeClr>
            </a:gs>
            <a:gs pos="50000">
              <a:schemeClr val="accent5">
                <a:lumMod val="80000"/>
              </a:schemeClr>
            </a:gs>
            <a:gs pos="98000">
              <a:schemeClr val="accent5">
                <a:lumMod val="7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E188-75FD-C7A0-F99F-9EC0B5C0366D}"/>
              </a:ext>
            </a:extLst>
          </p:cNvPr>
          <p:cNvSpPr>
            <a:spLocks noGrp="1"/>
          </p:cNvSpPr>
          <p:nvPr>
            <p:ph type="title"/>
          </p:nvPr>
        </p:nvSpPr>
        <p:spPr/>
        <p:txBody>
          <a:bodyPr/>
          <a:lstStyle/>
          <a:p>
            <a:r>
              <a:rPr lang="en-US">
                <a:solidFill>
                  <a:srgbClr val="0E3648"/>
                </a:solidFill>
              </a:rPr>
              <a:t>Windowing</a:t>
            </a:r>
          </a:p>
        </p:txBody>
      </p:sp>
      <p:sp>
        <p:nvSpPr>
          <p:cNvPr id="3" name="Content Placeholder 2">
            <a:extLst>
              <a:ext uri="{FF2B5EF4-FFF2-40B4-BE49-F238E27FC236}">
                <a16:creationId xmlns:a16="http://schemas.microsoft.com/office/drawing/2014/main" id="{3191622C-1A53-BB54-5A86-6AFC7100A18B}"/>
              </a:ext>
            </a:extLst>
          </p:cNvPr>
          <p:cNvSpPr>
            <a:spLocks noGrp="1"/>
          </p:cNvSpPr>
          <p:nvPr>
            <p:ph idx="1"/>
          </p:nvPr>
        </p:nvSpPr>
        <p:spPr>
          <a:xfrm>
            <a:off x="1120000" y="1690688"/>
            <a:ext cx="10233800" cy="4351338"/>
          </a:xfrm>
        </p:spPr>
        <p:txBody>
          <a:bodyPr/>
          <a:lstStyle/>
          <a:p>
            <a:r>
              <a:rPr lang="en-US">
                <a:solidFill>
                  <a:srgbClr val="0E3648"/>
                </a:solidFill>
              </a:rPr>
              <a:t>Windowing functions break the data down into specific windows that are useful for reducing high frequency noise and eliminating artifacts when overlapped and recombined</a:t>
            </a:r>
          </a:p>
          <a:p>
            <a:r>
              <a:rPr lang="en-US">
                <a:solidFill>
                  <a:srgbClr val="0E3648"/>
                </a:solidFill>
              </a:rPr>
              <a:t>There are multiple functions that accomplish different tasks:</a:t>
            </a:r>
          </a:p>
          <a:p>
            <a:pPr lvl="1"/>
            <a:endParaRPr lang="en-US">
              <a:solidFill>
                <a:srgbClr val="0E3648"/>
              </a:solidFill>
            </a:endParaRPr>
          </a:p>
        </p:txBody>
      </p:sp>
      <p:pic>
        <p:nvPicPr>
          <p:cNvPr id="5" name="Picture 4" descr="Diagram, histogram&#10;&#10;Description automatically generated">
            <a:extLst>
              <a:ext uri="{FF2B5EF4-FFF2-40B4-BE49-F238E27FC236}">
                <a16:creationId xmlns:a16="http://schemas.microsoft.com/office/drawing/2014/main" id="{A1A33521-687A-5D64-C97D-152A6F2D5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6" y="3588506"/>
            <a:ext cx="12079248" cy="3218694"/>
          </a:xfrm>
          <a:prstGeom prst="rect">
            <a:avLst/>
          </a:prstGeom>
        </p:spPr>
      </p:pic>
    </p:spTree>
    <p:extLst>
      <p:ext uri="{BB962C8B-B14F-4D97-AF65-F5344CB8AC3E}">
        <p14:creationId xmlns:p14="http://schemas.microsoft.com/office/powerpoint/2010/main" val="2101140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F5545382-B3A7-D2CE-2AAD-199EFCC39F30}"/>
              </a:ext>
            </a:extLst>
          </p:cNvPr>
          <p:cNvPicPr>
            <a:picLocks noChangeAspect="1"/>
          </p:cNvPicPr>
          <p:nvPr/>
        </p:nvPicPr>
        <p:blipFill rotWithShape="1">
          <a:blip r:embed="rId3"/>
          <a:srcRect/>
          <a:stretch/>
        </p:blipFill>
        <p:spPr>
          <a:xfrm>
            <a:off x="20" y="10"/>
            <a:ext cx="12191980" cy="6857990"/>
          </a:xfrm>
          <a:prstGeom prst="rect">
            <a:avLst/>
          </a:prstGeom>
        </p:spPr>
      </p:pic>
      <p:cxnSp>
        <p:nvCxnSpPr>
          <p:cNvPr id="7" name="Straight Connector 6">
            <a:extLst>
              <a:ext uri="{FF2B5EF4-FFF2-40B4-BE49-F238E27FC236}">
                <a16:creationId xmlns:a16="http://schemas.microsoft.com/office/drawing/2014/main" id="{4D506A72-66AA-7DF5-A532-5D54A445DA61}"/>
              </a:ext>
            </a:extLst>
          </p:cNvPr>
          <p:cNvCxnSpPr/>
          <p:nvPr/>
        </p:nvCxnSpPr>
        <p:spPr>
          <a:xfrm>
            <a:off x="2113280" y="568960"/>
            <a:ext cx="0" cy="536448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DB1E007-EDB2-98B3-12B0-C1AD310B60C8}"/>
              </a:ext>
            </a:extLst>
          </p:cNvPr>
          <p:cNvCxnSpPr/>
          <p:nvPr/>
        </p:nvCxnSpPr>
        <p:spPr>
          <a:xfrm>
            <a:off x="1838960" y="568960"/>
            <a:ext cx="0" cy="536448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8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25E-6 -4.07407E-6 L 0.07292 -0.00069 " pathEditMode="relative" rAng="0" ptsTypes="AA">
                                      <p:cBhvr>
                                        <p:cTn id="6" dur="4000" fill="hold"/>
                                        <p:tgtEl>
                                          <p:spTgt spid="8"/>
                                        </p:tgtEl>
                                        <p:attrNameLst>
                                          <p:attrName>ppt_x</p:attrName>
                                          <p:attrName>ppt_y</p:attrName>
                                        </p:attrNameLst>
                                      </p:cBhvr>
                                      <p:rCtr x="3646" y="-46"/>
                                    </p:animMotion>
                                  </p:childTnLst>
                                </p:cTn>
                              </p:par>
                              <p:par>
                                <p:cTn id="7" presetID="63" presetClass="path" presetSubtype="0" accel="50000" decel="50000" fill="hold" nodeType="withEffect">
                                  <p:stCondLst>
                                    <p:cond delay="0"/>
                                  </p:stCondLst>
                                  <p:childTnLst>
                                    <p:animMotion origin="layout" path="M 2.70833E-6 -4.07407E-6 L 0.07383 -0.00023 " pathEditMode="relative" rAng="0" ptsTypes="AA">
                                      <p:cBhvr>
                                        <p:cTn id="8" dur="4000" fill="hold"/>
                                        <p:tgtEl>
                                          <p:spTgt spid="7"/>
                                        </p:tgtEl>
                                        <p:attrNameLst>
                                          <p:attrName>ppt_x</p:attrName>
                                          <p:attrName>ppt_y</p:attrName>
                                        </p:attrNameLst>
                                      </p:cBhvr>
                                      <p:rCtr x="368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3BEB-DCFE-54F3-962D-B663F4025F5C}"/>
              </a:ext>
            </a:extLst>
          </p:cNvPr>
          <p:cNvSpPr>
            <a:spLocks noGrp="1"/>
          </p:cNvSpPr>
          <p:nvPr>
            <p:ph type="title"/>
          </p:nvPr>
        </p:nvSpPr>
        <p:spPr/>
        <p:txBody>
          <a:bodyPr/>
          <a:lstStyle/>
          <a:p>
            <a:r>
              <a:rPr lang="en-US"/>
              <a:t>Inertial Measurement Units</a:t>
            </a:r>
          </a:p>
        </p:txBody>
      </p:sp>
      <p:sp>
        <p:nvSpPr>
          <p:cNvPr id="3" name="Content Placeholder 2">
            <a:extLst>
              <a:ext uri="{FF2B5EF4-FFF2-40B4-BE49-F238E27FC236}">
                <a16:creationId xmlns:a16="http://schemas.microsoft.com/office/drawing/2014/main" id="{2B4C444E-D3BD-2179-6625-7AA08C8FE5AC}"/>
              </a:ext>
            </a:extLst>
          </p:cNvPr>
          <p:cNvSpPr>
            <a:spLocks noGrp="1"/>
          </p:cNvSpPr>
          <p:nvPr>
            <p:ph idx="1"/>
          </p:nvPr>
        </p:nvSpPr>
        <p:spPr>
          <a:xfrm>
            <a:off x="1162639" y="1815479"/>
            <a:ext cx="10233800" cy="4351338"/>
          </a:xfrm>
        </p:spPr>
        <p:txBody>
          <a:bodyPr/>
          <a:lstStyle/>
          <a:p>
            <a:r>
              <a:rPr lang="en-US"/>
              <a:t>Come in a variety of form factors from massive mechanical meters to microscopic moving mechanisms</a:t>
            </a:r>
          </a:p>
          <a:p>
            <a:r>
              <a:rPr lang="en-US"/>
              <a:t>Different grades:</a:t>
            </a:r>
          </a:p>
          <a:p>
            <a:pPr marL="0" indent="0">
              <a:buNone/>
            </a:pPr>
            <a:endParaRPr lang="en-US"/>
          </a:p>
        </p:txBody>
      </p:sp>
      <p:graphicFrame>
        <p:nvGraphicFramePr>
          <p:cNvPr id="4" name="Diagram 3">
            <a:extLst>
              <a:ext uri="{FF2B5EF4-FFF2-40B4-BE49-F238E27FC236}">
                <a16:creationId xmlns:a16="http://schemas.microsoft.com/office/drawing/2014/main" id="{A4425F62-27F9-08A1-0A78-88072196CFEC}"/>
              </a:ext>
            </a:extLst>
          </p:cNvPr>
          <p:cNvGraphicFramePr/>
          <p:nvPr>
            <p:extLst>
              <p:ext uri="{D42A27DB-BD31-4B8C-83A1-F6EECF244321}">
                <p14:modId xmlns:p14="http://schemas.microsoft.com/office/powerpoint/2010/main" val="2545750089"/>
              </p:ext>
            </p:extLst>
          </p:nvPr>
        </p:nvGraphicFramePr>
        <p:xfrm>
          <a:off x="1928305" y="2743200"/>
          <a:ext cx="8128000" cy="3923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BF8258C-0BB7-6635-C4B5-A33C42C11F37}"/>
              </a:ext>
            </a:extLst>
          </p:cNvPr>
          <p:cNvSpPr txBox="1"/>
          <p:nvPr/>
        </p:nvSpPr>
        <p:spPr>
          <a:xfrm>
            <a:off x="2705493" y="5797485"/>
            <a:ext cx="4647415" cy="369332"/>
          </a:xfrm>
          <a:prstGeom prst="rect">
            <a:avLst/>
          </a:prstGeom>
          <a:noFill/>
        </p:spPr>
        <p:txBody>
          <a:bodyPr wrap="square" rtlCol="0">
            <a:spAutoFit/>
          </a:bodyPr>
          <a:lstStyle/>
          <a:p>
            <a:r>
              <a:rPr lang="en-US"/>
              <a:t>Cost, precision, and accuracy (exponential)</a:t>
            </a:r>
          </a:p>
        </p:txBody>
      </p:sp>
    </p:spTree>
    <p:extLst>
      <p:ext uri="{BB962C8B-B14F-4D97-AF65-F5344CB8AC3E}">
        <p14:creationId xmlns:p14="http://schemas.microsoft.com/office/powerpoint/2010/main" val="2581036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DEF1-1E89-9002-3B67-29967D6B7B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278062-0B1B-AC6F-D046-079E0B9848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2417507-A2D7-1B4C-B9DC-CB23E36097DD}"/>
              </a:ext>
            </a:extLst>
          </p:cNvPr>
          <p:cNvPicPr>
            <a:picLocks noChangeAspect="1"/>
          </p:cNvPicPr>
          <p:nvPr/>
        </p:nvPicPr>
        <p:blipFill>
          <a:blip r:embed="rId2"/>
          <a:stretch>
            <a:fillRect/>
          </a:stretch>
        </p:blipFill>
        <p:spPr>
          <a:xfrm>
            <a:off x="0" y="-3276"/>
            <a:ext cx="12192000" cy="6864551"/>
          </a:xfrm>
          <a:prstGeom prst="rect">
            <a:avLst/>
          </a:prstGeom>
        </p:spPr>
      </p:pic>
    </p:spTree>
    <p:extLst>
      <p:ext uri="{BB962C8B-B14F-4D97-AF65-F5344CB8AC3E}">
        <p14:creationId xmlns:p14="http://schemas.microsoft.com/office/powerpoint/2010/main" val="2797555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90000"/>
              </a:schemeClr>
            </a:gs>
            <a:gs pos="50000">
              <a:schemeClr val="accent5">
                <a:lumMod val="80000"/>
              </a:schemeClr>
            </a:gs>
            <a:gs pos="100000">
              <a:schemeClr val="accent5">
                <a:lumMod val="7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5DB9-1779-59C1-3F9C-F7F60EF806A8}"/>
              </a:ext>
            </a:extLst>
          </p:cNvPr>
          <p:cNvSpPr>
            <a:spLocks noGrp="1"/>
          </p:cNvSpPr>
          <p:nvPr>
            <p:ph type="title"/>
          </p:nvPr>
        </p:nvSpPr>
        <p:spPr/>
        <p:txBody>
          <a:bodyPr/>
          <a:lstStyle/>
          <a:p>
            <a:r>
              <a:rPr lang="en-US">
                <a:solidFill>
                  <a:srgbClr val="0E3648"/>
                </a:solidFill>
              </a:rPr>
              <a:t>Statistics</a:t>
            </a:r>
          </a:p>
        </p:txBody>
      </p:sp>
      <p:graphicFrame>
        <p:nvGraphicFramePr>
          <p:cNvPr id="7" name="Content Placeholder 2">
            <a:extLst>
              <a:ext uri="{FF2B5EF4-FFF2-40B4-BE49-F238E27FC236}">
                <a16:creationId xmlns:a16="http://schemas.microsoft.com/office/drawing/2014/main" id="{3BB790F3-7A6C-B11D-6666-098E5B84D2E1}"/>
              </a:ext>
            </a:extLst>
          </p:cNvPr>
          <p:cNvGraphicFramePr>
            <a:graphicFrameLocks noGrp="1"/>
          </p:cNvGraphicFramePr>
          <p:nvPr>
            <p:ph idx="1"/>
            <p:extLst>
              <p:ext uri="{D42A27DB-BD31-4B8C-83A1-F6EECF244321}">
                <p14:modId xmlns:p14="http://schemas.microsoft.com/office/powerpoint/2010/main" val="2672315847"/>
              </p:ext>
            </p:extLst>
          </p:nvPr>
        </p:nvGraphicFramePr>
        <p:xfrm>
          <a:off x="1003852" y="1600200"/>
          <a:ext cx="10631748" cy="480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8093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90000"/>
              </a:schemeClr>
            </a:gs>
            <a:gs pos="50000">
              <a:schemeClr val="accent5">
                <a:lumMod val="80000"/>
              </a:schemeClr>
            </a:gs>
            <a:gs pos="100000">
              <a:schemeClr val="accent5">
                <a:lumMod val="7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5DB9-1779-59C1-3F9C-F7F60EF806A8}"/>
              </a:ext>
            </a:extLst>
          </p:cNvPr>
          <p:cNvSpPr>
            <a:spLocks noGrp="1"/>
          </p:cNvSpPr>
          <p:nvPr>
            <p:ph type="title"/>
          </p:nvPr>
        </p:nvSpPr>
        <p:spPr/>
        <p:txBody>
          <a:bodyPr/>
          <a:lstStyle/>
          <a:p>
            <a:r>
              <a:rPr lang="en-US">
                <a:solidFill>
                  <a:srgbClr val="0E3648"/>
                </a:solidFill>
              </a:rPr>
              <a:t>Spectral Analysis</a:t>
            </a:r>
          </a:p>
        </p:txBody>
      </p:sp>
      <p:pic>
        <p:nvPicPr>
          <p:cNvPr id="6" name="Picture 5">
            <a:extLst>
              <a:ext uri="{FF2B5EF4-FFF2-40B4-BE49-F238E27FC236}">
                <a16:creationId xmlns:a16="http://schemas.microsoft.com/office/drawing/2014/main" id="{6F3C030A-EC17-AC4C-20B3-58E68EDBC870}"/>
              </a:ext>
            </a:extLst>
          </p:cNvPr>
          <p:cNvPicPr>
            <a:picLocks noChangeAspect="1"/>
          </p:cNvPicPr>
          <p:nvPr/>
        </p:nvPicPr>
        <p:blipFill>
          <a:blip r:embed="rId2"/>
          <a:stretch>
            <a:fillRect/>
          </a:stretch>
        </p:blipFill>
        <p:spPr>
          <a:xfrm>
            <a:off x="72563" y="2418129"/>
            <a:ext cx="5518606" cy="3107181"/>
          </a:xfrm>
          <a:prstGeom prst="rect">
            <a:avLst/>
          </a:prstGeom>
        </p:spPr>
      </p:pic>
      <p:pic>
        <p:nvPicPr>
          <p:cNvPr id="10" name="Picture 9">
            <a:extLst>
              <a:ext uri="{FF2B5EF4-FFF2-40B4-BE49-F238E27FC236}">
                <a16:creationId xmlns:a16="http://schemas.microsoft.com/office/drawing/2014/main" id="{0198DD00-DD1C-F269-6C30-7FA55786A2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6431" y="2418130"/>
            <a:ext cx="5896106" cy="3107180"/>
          </a:xfrm>
          <a:prstGeom prst="rect">
            <a:avLst/>
          </a:prstGeom>
        </p:spPr>
      </p:pic>
      <p:sp>
        <p:nvSpPr>
          <p:cNvPr id="17" name="TextBox 16">
            <a:extLst>
              <a:ext uri="{FF2B5EF4-FFF2-40B4-BE49-F238E27FC236}">
                <a16:creationId xmlns:a16="http://schemas.microsoft.com/office/drawing/2014/main" id="{2CF40275-4F5C-AAB9-5390-79557345231E}"/>
              </a:ext>
            </a:extLst>
          </p:cNvPr>
          <p:cNvSpPr txBox="1"/>
          <p:nvPr/>
        </p:nvSpPr>
        <p:spPr>
          <a:xfrm>
            <a:off x="924128" y="1609577"/>
            <a:ext cx="9990306"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0E3648"/>
                </a:solidFill>
              </a:rPr>
              <a:t>The time series is converted to the frequency space via a Fourier Transform and key features can be identified</a:t>
            </a:r>
          </a:p>
        </p:txBody>
      </p:sp>
      <p:sp>
        <p:nvSpPr>
          <p:cNvPr id="18" name="TextBox 17">
            <a:extLst>
              <a:ext uri="{FF2B5EF4-FFF2-40B4-BE49-F238E27FC236}">
                <a16:creationId xmlns:a16="http://schemas.microsoft.com/office/drawing/2014/main" id="{C7D347C2-4959-576A-9D4B-2CD7E829701A}"/>
              </a:ext>
            </a:extLst>
          </p:cNvPr>
          <p:cNvSpPr txBox="1"/>
          <p:nvPr/>
        </p:nvSpPr>
        <p:spPr>
          <a:xfrm>
            <a:off x="7435903" y="5846544"/>
            <a:ext cx="3377161" cy="646331"/>
          </a:xfrm>
          <a:prstGeom prst="rect">
            <a:avLst/>
          </a:prstGeom>
          <a:solidFill>
            <a:schemeClr val="accent4"/>
          </a:solidFill>
        </p:spPr>
        <p:txBody>
          <a:bodyPr wrap="square" rtlCol="0">
            <a:spAutoFit/>
          </a:bodyPr>
          <a:lstStyle/>
          <a:p>
            <a:pPr algn="ctr"/>
            <a:r>
              <a:rPr lang="en-US">
                <a:solidFill>
                  <a:srgbClr val="FFFF00"/>
                </a:solidFill>
              </a:rPr>
              <a:t>What do you notice about this graph?</a:t>
            </a:r>
          </a:p>
        </p:txBody>
      </p:sp>
    </p:spTree>
    <p:extLst>
      <p:ext uri="{BB962C8B-B14F-4D97-AF65-F5344CB8AC3E}">
        <p14:creationId xmlns:p14="http://schemas.microsoft.com/office/powerpoint/2010/main" val="93642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90000"/>
              </a:schemeClr>
            </a:gs>
            <a:gs pos="50000">
              <a:schemeClr val="accent6">
                <a:lumMod val="80000"/>
              </a:schemeClr>
            </a:gs>
            <a:gs pos="100000">
              <a:schemeClr val="accent6">
                <a:lumMod val="70000"/>
              </a:schemeClr>
            </a:gs>
          </a:gsLst>
          <a:lin ang="5400000" scaled="0"/>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0959D8-2F46-D9E0-30F0-2196E06C0951}"/>
              </a:ext>
            </a:extLst>
          </p:cNvPr>
          <p:cNvSpPr>
            <a:spLocks noGrp="1"/>
          </p:cNvSpPr>
          <p:nvPr>
            <p:ph type="title"/>
          </p:nvPr>
        </p:nvSpPr>
        <p:spPr/>
        <p:txBody>
          <a:bodyPr/>
          <a:lstStyle/>
          <a:p>
            <a:r>
              <a:rPr lang="en-US">
                <a:solidFill>
                  <a:srgbClr val="0E3648"/>
                </a:solidFill>
              </a:rPr>
              <a:t>Analysis</a:t>
            </a:r>
          </a:p>
        </p:txBody>
      </p:sp>
      <p:sp>
        <p:nvSpPr>
          <p:cNvPr id="6" name="Content Placeholder 5">
            <a:extLst>
              <a:ext uri="{FF2B5EF4-FFF2-40B4-BE49-F238E27FC236}">
                <a16:creationId xmlns:a16="http://schemas.microsoft.com/office/drawing/2014/main" id="{60CD4AAE-81D4-06E7-83AD-6171C58F3208}"/>
              </a:ext>
            </a:extLst>
          </p:cNvPr>
          <p:cNvSpPr>
            <a:spLocks noGrp="1"/>
          </p:cNvSpPr>
          <p:nvPr>
            <p:ph idx="1"/>
          </p:nvPr>
        </p:nvSpPr>
        <p:spPr/>
        <p:txBody>
          <a:bodyPr/>
          <a:lstStyle/>
          <a:p>
            <a:r>
              <a:rPr lang="en-US">
                <a:solidFill>
                  <a:srgbClr val="0E3648"/>
                </a:solidFill>
              </a:rPr>
              <a:t>You can apply any of the techniques that you need to in order to answer your research question</a:t>
            </a:r>
          </a:p>
          <a:p>
            <a:r>
              <a:rPr lang="en-US">
                <a:solidFill>
                  <a:srgbClr val="0E3648"/>
                </a:solidFill>
              </a:rPr>
              <a:t>If you need velocity and position, you may want to consider integrating over a specific window to reduce error</a:t>
            </a:r>
          </a:p>
          <a:p>
            <a:r>
              <a:rPr lang="en-US">
                <a:solidFill>
                  <a:srgbClr val="0E3648"/>
                </a:solidFill>
              </a:rPr>
              <a:t>If you want energy, you will need to use kinematics, or convert the acceleration signal in the board to the frequency space and look at the power density</a:t>
            </a:r>
          </a:p>
          <a:p>
            <a:r>
              <a:rPr lang="en-US">
                <a:solidFill>
                  <a:srgbClr val="0E3648"/>
                </a:solidFill>
              </a:rPr>
              <a:t>One thing that will be useful is converting both the surfer motion and wave motion into the same reference frame – we can do this by finding the surfer’s orientation!</a:t>
            </a:r>
          </a:p>
        </p:txBody>
      </p:sp>
    </p:spTree>
    <p:extLst>
      <p:ext uri="{BB962C8B-B14F-4D97-AF65-F5344CB8AC3E}">
        <p14:creationId xmlns:p14="http://schemas.microsoft.com/office/powerpoint/2010/main" val="3803125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clock&#10;&#10;Description automatically generated with low confidence">
            <a:extLst>
              <a:ext uri="{FF2B5EF4-FFF2-40B4-BE49-F238E27FC236}">
                <a16:creationId xmlns:a16="http://schemas.microsoft.com/office/drawing/2014/main" id="{E49152DC-E90D-A2C7-F63F-4E6ECD434DC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 r="27006" b="-1"/>
          <a:stretch/>
        </p:blipFill>
        <p:spPr>
          <a:xfrm>
            <a:off x="4636008" y="10"/>
            <a:ext cx="7555992" cy="6857990"/>
          </a:xfrm>
          <a:prstGeom prst="rect">
            <a:avLst/>
          </a:prstGeom>
        </p:spPr>
      </p:pic>
      <p:sp useBgFill="1">
        <p:nvSpPr>
          <p:cNvPr id="24" name="Rectangle 23">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B06BDCE-3811-93CB-2B12-AB4A649A44B3}"/>
              </a:ext>
            </a:extLst>
          </p:cNvPr>
          <p:cNvSpPr>
            <a:spLocks noGrp="1"/>
          </p:cNvSpPr>
          <p:nvPr>
            <p:ph type="title"/>
          </p:nvPr>
        </p:nvSpPr>
        <p:spPr>
          <a:xfrm>
            <a:off x="838201" y="365125"/>
            <a:ext cx="3478160" cy="1325563"/>
          </a:xfrm>
        </p:spPr>
        <p:txBody>
          <a:bodyPr>
            <a:normAutofit fontScale="90000"/>
          </a:bodyPr>
          <a:lstStyle/>
          <a:p>
            <a:r>
              <a:rPr lang="en-US" sz="2800" b="1"/>
              <a:t>Attitude and Heading Reference System (AHRS)</a:t>
            </a:r>
          </a:p>
        </p:txBody>
      </p:sp>
      <p:graphicFrame>
        <p:nvGraphicFramePr>
          <p:cNvPr id="19" name="Content Placeholder 4">
            <a:extLst>
              <a:ext uri="{FF2B5EF4-FFF2-40B4-BE49-F238E27FC236}">
                <a16:creationId xmlns:a16="http://schemas.microsoft.com/office/drawing/2014/main" id="{E553E6EB-CDDA-7FEE-48CA-B69E7DAB4125}"/>
              </a:ext>
            </a:extLst>
          </p:cNvPr>
          <p:cNvGraphicFramePr>
            <a:graphicFrameLocks noGrp="1"/>
          </p:cNvGraphicFramePr>
          <p:nvPr>
            <p:ph idx="1"/>
            <p:extLst>
              <p:ext uri="{D42A27DB-BD31-4B8C-83A1-F6EECF244321}">
                <p14:modId xmlns:p14="http://schemas.microsoft.com/office/powerpoint/2010/main" val="702512964"/>
              </p:ext>
            </p:extLst>
          </p:nvPr>
        </p:nvGraphicFramePr>
        <p:xfrm>
          <a:off x="838202" y="1825625"/>
          <a:ext cx="347816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A68E70BD-7720-ED62-4354-22A379F63ABD}"/>
              </a:ext>
            </a:extLst>
          </p:cNvPr>
          <p:cNvSpPr txBox="1"/>
          <p:nvPr/>
        </p:nvSpPr>
        <p:spPr>
          <a:xfrm>
            <a:off x="9530694" y="6657945"/>
            <a:ext cx="266130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achurchforstarvingartists.blog/2016/07/13/beyond-thoughts-prayers-how-about-some-orienta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805147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C0DE-8566-D377-0E75-C6A2C488957A}"/>
              </a:ext>
            </a:extLst>
          </p:cNvPr>
          <p:cNvSpPr>
            <a:spLocks noGrp="1"/>
          </p:cNvSpPr>
          <p:nvPr>
            <p:ph type="title"/>
          </p:nvPr>
        </p:nvSpPr>
        <p:spPr/>
        <p:txBody>
          <a:bodyPr/>
          <a:lstStyle/>
          <a:p>
            <a:r>
              <a:rPr lang="en-US" dirty="0"/>
              <a:t>AHRS Design</a:t>
            </a:r>
          </a:p>
        </p:txBody>
      </p:sp>
      <p:sp>
        <p:nvSpPr>
          <p:cNvPr id="3" name="Content Placeholder 2">
            <a:extLst>
              <a:ext uri="{FF2B5EF4-FFF2-40B4-BE49-F238E27FC236}">
                <a16:creationId xmlns:a16="http://schemas.microsoft.com/office/drawing/2014/main" id="{D86C2A5C-417D-BE0F-F9ED-C11A53629C69}"/>
              </a:ext>
            </a:extLst>
          </p:cNvPr>
          <p:cNvSpPr>
            <a:spLocks noGrp="1"/>
          </p:cNvSpPr>
          <p:nvPr>
            <p:ph idx="1"/>
          </p:nvPr>
        </p:nvSpPr>
        <p:spPr>
          <a:xfrm>
            <a:off x="1120000" y="1825625"/>
            <a:ext cx="10233800" cy="1421533"/>
          </a:xfrm>
        </p:spPr>
        <p:txBody>
          <a:bodyPr/>
          <a:lstStyle/>
          <a:p>
            <a:r>
              <a:rPr lang="en-US" dirty="0"/>
              <a:t>Goal of an AHRS is to fuse multiple data streams to produce an estimate of the body’s orientation and heading in 3D space (pose)</a:t>
            </a:r>
          </a:p>
          <a:p>
            <a:pPr marL="0" indent="0">
              <a:buNone/>
            </a:pPr>
            <a:endParaRPr lang="en-US" dirty="0"/>
          </a:p>
        </p:txBody>
      </p:sp>
      <p:sp>
        <p:nvSpPr>
          <p:cNvPr id="4" name="Rectangle 3">
            <a:extLst>
              <a:ext uri="{FF2B5EF4-FFF2-40B4-BE49-F238E27FC236}">
                <a16:creationId xmlns:a16="http://schemas.microsoft.com/office/drawing/2014/main" id="{29407A2C-D65E-A6CA-295F-158E51DA4005}"/>
              </a:ext>
            </a:extLst>
          </p:cNvPr>
          <p:cNvSpPr/>
          <p:nvPr/>
        </p:nvSpPr>
        <p:spPr>
          <a:xfrm>
            <a:off x="2102177" y="3544478"/>
            <a:ext cx="414780" cy="1159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IMU</a:t>
            </a:r>
          </a:p>
        </p:txBody>
      </p:sp>
      <p:cxnSp>
        <p:nvCxnSpPr>
          <p:cNvPr id="6" name="Straight Connector 5">
            <a:extLst>
              <a:ext uri="{FF2B5EF4-FFF2-40B4-BE49-F238E27FC236}">
                <a16:creationId xmlns:a16="http://schemas.microsoft.com/office/drawing/2014/main" id="{5849E203-436A-C209-EB15-47460AE84ED3}"/>
              </a:ext>
            </a:extLst>
          </p:cNvPr>
          <p:cNvCxnSpPr>
            <a:stCxn id="4" idx="1"/>
          </p:cNvCxnSpPr>
          <p:nvPr/>
        </p:nvCxnSpPr>
        <p:spPr>
          <a:xfrm flipH="1" flipV="1">
            <a:off x="1319753" y="4119513"/>
            <a:ext cx="782424" cy="4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32ED7C-A11D-0E3A-5052-96952CFF1F3B}"/>
              </a:ext>
            </a:extLst>
          </p:cNvPr>
          <p:cNvCxnSpPr/>
          <p:nvPr/>
        </p:nvCxnSpPr>
        <p:spPr>
          <a:xfrm flipH="1" flipV="1">
            <a:off x="1319753" y="3748725"/>
            <a:ext cx="782424" cy="4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2FAB6AE-B1FA-3725-0EE8-3CBF7BA4F5ED}"/>
              </a:ext>
            </a:extLst>
          </p:cNvPr>
          <p:cNvCxnSpPr/>
          <p:nvPr/>
        </p:nvCxnSpPr>
        <p:spPr>
          <a:xfrm flipH="1" flipV="1">
            <a:off x="1319753" y="4482862"/>
            <a:ext cx="782424" cy="47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6D2124-4719-DBF5-B122-BFBE136C5D93}"/>
                  </a:ext>
                </a:extLst>
              </p:cNvPr>
              <p:cNvSpPr txBox="1"/>
              <p:nvPr/>
            </p:nvSpPr>
            <p:spPr>
              <a:xfrm>
                <a:off x="1319753" y="3444271"/>
                <a:ext cx="782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oMath>
                  </m:oMathPara>
                </a14:m>
                <a:endParaRPr lang="en-US" dirty="0"/>
              </a:p>
            </p:txBody>
          </p:sp>
        </mc:Choice>
        <mc:Fallback xmlns="">
          <p:sp>
            <p:nvSpPr>
              <p:cNvPr id="9" name="TextBox 8">
                <a:extLst>
                  <a:ext uri="{FF2B5EF4-FFF2-40B4-BE49-F238E27FC236}">
                    <a16:creationId xmlns:a16="http://schemas.microsoft.com/office/drawing/2014/main" id="{E96D2124-4719-DBF5-B122-BFBE136C5D93}"/>
                  </a:ext>
                </a:extLst>
              </p:cNvPr>
              <p:cNvSpPr txBox="1">
                <a:spLocks noRot="1" noChangeAspect="1" noMove="1" noResize="1" noEditPoints="1" noAdjustHandles="1" noChangeArrowheads="1" noChangeShapeType="1" noTextEdit="1"/>
              </p:cNvSpPr>
              <p:nvPr/>
            </p:nvSpPr>
            <p:spPr>
              <a:xfrm>
                <a:off x="1319753" y="3444271"/>
                <a:ext cx="782424" cy="369332"/>
              </a:xfrm>
              <a:prstGeom prst="rect">
                <a:avLst/>
              </a:prstGeom>
              <a:blipFill>
                <a:blip r:embed="rId2"/>
                <a:stretch>
                  <a:fillRect t="-19672" r="-5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22246E-C3A1-2C1B-586A-150DC4359DCE}"/>
                  </a:ext>
                </a:extLst>
              </p:cNvPr>
              <p:cNvSpPr txBox="1"/>
              <p:nvPr/>
            </p:nvSpPr>
            <p:spPr>
              <a:xfrm>
                <a:off x="1319753" y="3816210"/>
                <a:ext cx="782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xmlns="">
          <p:sp>
            <p:nvSpPr>
              <p:cNvPr id="10" name="TextBox 9">
                <a:extLst>
                  <a:ext uri="{FF2B5EF4-FFF2-40B4-BE49-F238E27FC236}">
                    <a16:creationId xmlns:a16="http://schemas.microsoft.com/office/drawing/2014/main" id="{4222246E-C3A1-2C1B-586A-150DC4359DCE}"/>
                  </a:ext>
                </a:extLst>
              </p:cNvPr>
              <p:cNvSpPr txBox="1">
                <a:spLocks noRot="1" noChangeAspect="1" noMove="1" noResize="1" noEditPoints="1" noAdjustHandles="1" noChangeArrowheads="1" noChangeShapeType="1" noTextEdit="1"/>
              </p:cNvSpPr>
              <p:nvPr/>
            </p:nvSpPr>
            <p:spPr>
              <a:xfrm>
                <a:off x="1319753" y="3816210"/>
                <a:ext cx="78242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EBF820-CBAB-EB80-87BE-68F11A56A5C9}"/>
                  </a:ext>
                </a:extLst>
              </p:cNvPr>
              <p:cNvSpPr txBox="1"/>
              <p:nvPr/>
            </p:nvSpPr>
            <p:spPr>
              <a:xfrm>
                <a:off x="1319753" y="4124517"/>
                <a:ext cx="782424"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oMath>
                  </m:oMathPara>
                </a14:m>
                <a:endParaRPr lang="en-US" dirty="0"/>
              </a:p>
            </p:txBody>
          </p:sp>
        </mc:Choice>
        <mc:Fallback xmlns="">
          <p:sp>
            <p:nvSpPr>
              <p:cNvPr id="11" name="TextBox 10">
                <a:extLst>
                  <a:ext uri="{FF2B5EF4-FFF2-40B4-BE49-F238E27FC236}">
                    <a16:creationId xmlns:a16="http://schemas.microsoft.com/office/drawing/2014/main" id="{D8EBF820-CBAB-EB80-87BE-68F11A56A5C9}"/>
                  </a:ext>
                </a:extLst>
              </p:cNvPr>
              <p:cNvSpPr txBox="1">
                <a:spLocks noRot="1" noChangeAspect="1" noMove="1" noResize="1" noEditPoints="1" noAdjustHandles="1" noChangeArrowheads="1" noChangeShapeType="1" noTextEdit="1"/>
              </p:cNvSpPr>
              <p:nvPr/>
            </p:nvSpPr>
            <p:spPr>
              <a:xfrm>
                <a:off x="1319753" y="4124517"/>
                <a:ext cx="782424" cy="402931"/>
              </a:xfrm>
              <a:prstGeom prst="rect">
                <a:avLst/>
              </a:prstGeom>
              <a:blipFill>
                <a:blip r:embed="rId4"/>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36BE97F-E5FE-2FDC-E668-17D151C40264}"/>
              </a:ext>
            </a:extLst>
          </p:cNvPr>
          <p:cNvSpPr/>
          <p:nvPr/>
        </p:nvSpPr>
        <p:spPr>
          <a:xfrm>
            <a:off x="4975860" y="3685174"/>
            <a:ext cx="2545080" cy="15876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124861"/>
                </a:solidFill>
              </a:rPr>
              <a:t>AHRS</a:t>
            </a:r>
          </a:p>
        </p:txBody>
      </p:sp>
      <p:cxnSp>
        <p:nvCxnSpPr>
          <p:cNvPr id="14" name="Straight Connector 13">
            <a:extLst>
              <a:ext uri="{FF2B5EF4-FFF2-40B4-BE49-F238E27FC236}">
                <a16:creationId xmlns:a16="http://schemas.microsoft.com/office/drawing/2014/main" id="{69EEBDBB-A047-0C3D-A462-3F38B4F6FAC6}"/>
              </a:ext>
            </a:extLst>
          </p:cNvPr>
          <p:cNvCxnSpPr>
            <a:stCxn id="4" idx="3"/>
          </p:cNvCxnSpPr>
          <p:nvPr/>
        </p:nvCxnSpPr>
        <p:spPr>
          <a:xfrm flipV="1">
            <a:off x="2516957" y="4119513"/>
            <a:ext cx="2458903" cy="47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CF7954-AD51-94EC-A71B-9768C7DF9A39}"/>
              </a:ext>
            </a:extLst>
          </p:cNvPr>
          <p:cNvSpPr txBox="1"/>
          <p:nvPr/>
        </p:nvSpPr>
        <p:spPr>
          <a:xfrm>
            <a:off x="1319753" y="4908222"/>
            <a:ext cx="782424" cy="369332"/>
          </a:xfrm>
          <a:prstGeom prst="rect">
            <a:avLst/>
          </a:prstGeom>
          <a:noFill/>
        </p:spPr>
        <p:txBody>
          <a:bodyPr wrap="square" rtlCol="0">
            <a:spAutoFit/>
          </a:bodyPr>
          <a:lstStyle/>
          <a:p>
            <a:r>
              <a:rPr lang="en-US" dirty="0"/>
              <a:t>GPS</a:t>
            </a:r>
          </a:p>
        </p:txBody>
      </p:sp>
      <p:sp>
        <p:nvSpPr>
          <p:cNvPr id="16" name="TextBox 15">
            <a:extLst>
              <a:ext uri="{FF2B5EF4-FFF2-40B4-BE49-F238E27FC236}">
                <a16:creationId xmlns:a16="http://schemas.microsoft.com/office/drawing/2014/main" id="{6C7C92F3-32DC-FBA1-5FAC-90564092DDB2}"/>
              </a:ext>
            </a:extLst>
          </p:cNvPr>
          <p:cNvSpPr txBox="1"/>
          <p:nvPr/>
        </p:nvSpPr>
        <p:spPr>
          <a:xfrm>
            <a:off x="1319752" y="5277554"/>
            <a:ext cx="1629187" cy="276999"/>
          </a:xfrm>
          <a:prstGeom prst="rect">
            <a:avLst/>
          </a:prstGeom>
          <a:noFill/>
        </p:spPr>
        <p:txBody>
          <a:bodyPr wrap="square" rtlCol="0">
            <a:spAutoFit/>
          </a:bodyPr>
          <a:lstStyle/>
          <a:p>
            <a:r>
              <a:rPr lang="en-US" sz="1200" dirty="0"/>
              <a:t>Mathematical Models</a:t>
            </a:r>
          </a:p>
        </p:txBody>
      </p:sp>
      <p:cxnSp>
        <p:nvCxnSpPr>
          <p:cNvPr id="18" name="Connector: Elbow 17">
            <a:extLst>
              <a:ext uri="{FF2B5EF4-FFF2-40B4-BE49-F238E27FC236}">
                <a16:creationId xmlns:a16="http://schemas.microsoft.com/office/drawing/2014/main" id="{CB81E77D-B188-2234-5882-535138D6E72F}"/>
              </a:ext>
            </a:extLst>
          </p:cNvPr>
          <p:cNvCxnSpPr>
            <a:cxnSpLocks/>
            <a:stCxn id="12" idx="1"/>
          </p:cNvCxnSpPr>
          <p:nvPr/>
        </p:nvCxnSpPr>
        <p:spPr>
          <a:xfrm rot="10800000" flipV="1">
            <a:off x="1319752" y="4479007"/>
            <a:ext cx="3656108" cy="740028"/>
          </a:xfrm>
          <a:prstGeom prst="bentConnector3">
            <a:avLst>
              <a:gd name="adj1" fmla="val 50000"/>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60AD310-2704-EEA9-E861-A5EBF4B6203E}"/>
              </a:ext>
            </a:extLst>
          </p:cNvPr>
          <p:cNvCxnSpPr>
            <a:cxnSpLocks/>
          </p:cNvCxnSpPr>
          <p:nvPr/>
        </p:nvCxnSpPr>
        <p:spPr>
          <a:xfrm rot="10800000" flipV="1">
            <a:off x="1319752" y="4824767"/>
            <a:ext cx="3656109" cy="715550"/>
          </a:xfrm>
          <a:prstGeom prst="bentConnector3">
            <a:avLst>
              <a:gd name="adj1" fmla="val 44581"/>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BC998F2-593C-438A-C197-8807FBF00386}"/>
              </a:ext>
            </a:extLst>
          </p:cNvPr>
          <p:cNvCxnSpPr>
            <a:stCxn id="12" idx="3"/>
          </p:cNvCxnSpPr>
          <p:nvPr/>
        </p:nvCxnSpPr>
        <p:spPr>
          <a:xfrm>
            <a:off x="7520940" y="4479007"/>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90BC3A6-7932-7654-3042-99DC25D4EA08}"/>
                  </a:ext>
                </a:extLst>
              </p:cNvPr>
              <p:cNvSpPr txBox="1"/>
              <p:nvPr/>
            </p:nvSpPr>
            <p:spPr>
              <a:xfrm>
                <a:off x="7520940" y="4185542"/>
                <a:ext cx="1111029" cy="369332"/>
              </a:xfrm>
              <a:prstGeom prst="rect">
                <a:avLst/>
              </a:prstGeom>
              <a:noFill/>
            </p:spPr>
            <p:txBody>
              <a:bodyPr wrap="square" rtlCol="0">
                <a:spAutoFit/>
              </a:bodyPr>
              <a:lstStyle/>
              <a:p>
                <a:r>
                  <a:rPr lang="en-US" dirty="0"/>
                  <a:t>Pitch, </a:t>
                </a:r>
                <a14:m>
                  <m:oMath xmlns:m="http://schemas.openxmlformats.org/officeDocument/2006/math">
                    <m:r>
                      <a:rPr lang="en-US" b="0" i="1" smtClean="0">
                        <a:latin typeface="Cambria Math" panose="02040503050406030204" pitchFamily="18" charset="0"/>
                      </a:rPr>
                      <m:t>𝜃</m:t>
                    </m:r>
                  </m:oMath>
                </a14:m>
                <a:endParaRPr lang="en-US" dirty="0"/>
              </a:p>
            </p:txBody>
          </p:sp>
        </mc:Choice>
        <mc:Fallback xmlns="">
          <p:sp>
            <p:nvSpPr>
              <p:cNvPr id="36" name="TextBox 35">
                <a:extLst>
                  <a:ext uri="{FF2B5EF4-FFF2-40B4-BE49-F238E27FC236}">
                    <a16:creationId xmlns:a16="http://schemas.microsoft.com/office/drawing/2014/main" id="{990BC3A6-7932-7654-3042-99DC25D4EA08}"/>
                  </a:ext>
                </a:extLst>
              </p:cNvPr>
              <p:cNvSpPr txBox="1">
                <a:spLocks noRot="1" noChangeAspect="1" noMove="1" noResize="1" noEditPoints="1" noAdjustHandles="1" noChangeArrowheads="1" noChangeShapeType="1" noTextEdit="1"/>
              </p:cNvSpPr>
              <p:nvPr/>
            </p:nvSpPr>
            <p:spPr>
              <a:xfrm>
                <a:off x="7520940" y="4185542"/>
                <a:ext cx="1111029" cy="369332"/>
              </a:xfrm>
              <a:prstGeom prst="rect">
                <a:avLst/>
              </a:prstGeom>
              <a:blipFill>
                <a:blip r:embed="rId5"/>
                <a:stretch>
                  <a:fillRect l="-4945" t="-10000" b="-2666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FC2CAB06-7C9F-4BD0-38B0-AF65E62653B6}"/>
              </a:ext>
            </a:extLst>
          </p:cNvPr>
          <p:cNvCxnSpPr/>
          <p:nvPr/>
        </p:nvCxnSpPr>
        <p:spPr>
          <a:xfrm>
            <a:off x="7520940" y="4837990"/>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2BB41C-CCF9-422D-9510-5482849367FC}"/>
                  </a:ext>
                </a:extLst>
              </p:cNvPr>
              <p:cNvSpPr txBox="1"/>
              <p:nvPr/>
            </p:nvSpPr>
            <p:spPr>
              <a:xfrm>
                <a:off x="7520940" y="4544525"/>
                <a:ext cx="1111029" cy="369332"/>
              </a:xfrm>
              <a:prstGeom prst="rect">
                <a:avLst/>
              </a:prstGeom>
              <a:noFill/>
            </p:spPr>
            <p:txBody>
              <a:bodyPr wrap="square" rtlCol="0">
                <a:spAutoFit/>
              </a:bodyPr>
              <a:lstStyle/>
              <a:p>
                <a:r>
                  <a:rPr lang="en-US" dirty="0"/>
                  <a:t>Yaw, </a:t>
                </a:r>
                <a14:m>
                  <m:oMath xmlns:m="http://schemas.openxmlformats.org/officeDocument/2006/math">
                    <m:r>
                      <a:rPr lang="en-US" b="0" i="1" smtClean="0">
                        <a:latin typeface="Cambria Math" panose="02040503050406030204" pitchFamily="18" charset="0"/>
                      </a:rPr>
                      <m:t>𝜓</m:t>
                    </m:r>
                  </m:oMath>
                </a14:m>
                <a:endParaRPr lang="en-US" dirty="0"/>
              </a:p>
            </p:txBody>
          </p:sp>
        </mc:Choice>
        <mc:Fallback xmlns="">
          <p:sp>
            <p:nvSpPr>
              <p:cNvPr id="38" name="TextBox 37">
                <a:extLst>
                  <a:ext uri="{FF2B5EF4-FFF2-40B4-BE49-F238E27FC236}">
                    <a16:creationId xmlns:a16="http://schemas.microsoft.com/office/drawing/2014/main" id="{5F2BB41C-CCF9-422D-9510-5482849367FC}"/>
                  </a:ext>
                </a:extLst>
              </p:cNvPr>
              <p:cNvSpPr txBox="1">
                <a:spLocks noRot="1" noChangeAspect="1" noMove="1" noResize="1" noEditPoints="1" noAdjustHandles="1" noChangeArrowheads="1" noChangeShapeType="1" noTextEdit="1"/>
              </p:cNvSpPr>
              <p:nvPr/>
            </p:nvSpPr>
            <p:spPr>
              <a:xfrm>
                <a:off x="7520940" y="4544525"/>
                <a:ext cx="1111029" cy="369332"/>
              </a:xfrm>
              <a:prstGeom prst="rect">
                <a:avLst/>
              </a:prstGeom>
              <a:blipFill>
                <a:blip r:embed="rId6"/>
                <a:stretch>
                  <a:fillRect l="-4945" t="-8197" b="-24590"/>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E80902D-16BB-887E-F0E5-8BA0E68B7060}"/>
              </a:ext>
            </a:extLst>
          </p:cNvPr>
          <p:cNvCxnSpPr/>
          <p:nvPr/>
        </p:nvCxnSpPr>
        <p:spPr>
          <a:xfrm>
            <a:off x="7502636" y="4120024"/>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FB1299-C14D-C1A9-9979-B8E87AC7462B}"/>
                  </a:ext>
                </a:extLst>
              </p:cNvPr>
              <p:cNvSpPr txBox="1"/>
              <p:nvPr/>
            </p:nvSpPr>
            <p:spPr>
              <a:xfrm>
                <a:off x="7502636" y="3826559"/>
                <a:ext cx="1111029" cy="369332"/>
              </a:xfrm>
              <a:prstGeom prst="rect">
                <a:avLst/>
              </a:prstGeom>
              <a:noFill/>
            </p:spPr>
            <p:txBody>
              <a:bodyPr wrap="square" rtlCol="0">
                <a:spAutoFit/>
              </a:bodyPr>
              <a:lstStyle/>
              <a:p>
                <a:r>
                  <a:rPr lang="en-US" dirty="0"/>
                  <a:t>Roll, </a:t>
                </a:r>
                <a14:m>
                  <m:oMath xmlns:m="http://schemas.openxmlformats.org/officeDocument/2006/math">
                    <m:r>
                      <a:rPr lang="en-US" b="0" i="1" smtClean="0">
                        <a:latin typeface="Cambria Math" panose="02040503050406030204" pitchFamily="18" charset="0"/>
                      </a:rPr>
                      <m:t>𝜙</m:t>
                    </m:r>
                  </m:oMath>
                </a14:m>
                <a:endParaRPr lang="en-US" dirty="0"/>
              </a:p>
            </p:txBody>
          </p:sp>
        </mc:Choice>
        <mc:Fallback xmlns="">
          <p:sp>
            <p:nvSpPr>
              <p:cNvPr id="40" name="TextBox 39">
                <a:extLst>
                  <a:ext uri="{FF2B5EF4-FFF2-40B4-BE49-F238E27FC236}">
                    <a16:creationId xmlns:a16="http://schemas.microsoft.com/office/drawing/2014/main" id="{2BFB1299-C14D-C1A9-9979-B8E87AC7462B}"/>
                  </a:ext>
                </a:extLst>
              </p:cNvPr>
              <p:cNvSpPr txBox="1">
                <a:spLocks noRot="1" noChangeAspect="1" noMove="1" noResize="1" noEditPoints="1" noAdjustHandles="1" noChangeArrowheads="1" noChangeShapeType="1" noTextEdit="1"/>
              </p:cNvSpPr>
              <p:nvPr/>
            </p:nvSpPr>
            <p:spPr>
              <a:xfrm>
                <a:off x="7502636" y="3826559"/>
                <a:ext cx="1111029" cy="369332"/>
              </a:xfrm>
              <a:prstGeom prst="rect">
                <a:avLst/>
              </a:prstGeom>
              <a:blipFill>
                <a:blip r:embed="rId7"/>
                <a:stretch>
                  <a:fillRect l="-4945" t="-10000" b="-2666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DC3155CD-4577-84EB-FCD4-0BC99E690A09}"/>
              </a:ext>
            </a:extLst>
          </p:cNvPr>
          <p:cNvSpPr txBox="1"/>
          <p:nvPr/>
        </p:nvSpPr>
        <p:spPr>
          <a:xfrm>
            <a:off x="8962693" y="4069278"/>
            <a:ext cx="2675585" cy="646331"/>
          </a:xfrm>
          <a:prstGeom prst="rect">
            <a:avLst/>
          </a:prstGeom>
          <a:noFill/>
        </p:spPr>
        <p:txBody>
          <a:bodyPr wrap="square" rtlCol="0">
            <a:spAutoFit/>
          </a:bodyPr>
          <a:lstStyle/>
          <a:p>
            <a:pPr algn="ctr"/>
            <a:r>
              <a:rPr lang="en-US" dirty="0">
                <a:solidFill>
                  <a:srgbClr val="FFFF00"/>
                </a:solidFill>
              </a:rPr>
              <a:t>What is an alternative output vector?</a:t>
            </a:r>
          </a:p>
        </p:txBody>
      </p:sp>
      <p:sp>
        <p:nvSpPr>
          <p:cNvPr id="42" name="Right Brace 41">
            <a:extLst>
              <a:ext uri="{FF2B5EF4-FFF2-40B4-BE49-F238E27FC236}">
                <a16:creationId xmlns:a16="http://schemas.microsoft.com/office/drawing/2014/main" id="{38B6DAF2-58AA-FD50-8C44-91855B9EE20F}"/>
              </a:ext>
            </a:extLst>
          </p:cNvPr>
          <p:cNvSpPr/>
          <p:nvPr/>
        </p:nvSpPr>
        <p:spPr>
          <a:xfrm>
            <a:off x="8631969" y="3886200"/>
            <a:ext cx="405351" cy="1022022"/>
          </a:xfrm>
          <a:prstGeom prst="righ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15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C0DE-8566-D377-0E75-C6A2C488957A}"/>
              </a:ext>
            </a:extLst>
          </p:cNvPr>
          <p:cNvSpPr>
            <a:spLocks noGrp="1"/>
          </p:cNvSpPr>
          <p:nvPr>
            <p:ph type="title"/>
          </p:nvPr>
        </p:nvSpPr>
        <p:spPr/>
        <p:txBody>
          <a:bodyPr/>
          <a:lstStyle/>
          <a:p>
            <a:r>
              <a:rPr lang="en-US" dirty="0"/>
              <a:t>AHRS Design</a:t>
            </a:r>
          </a:p>
        </p:txBody>
      </p:sp>
      <p:sp>
        <p:nvSpPr>
          <p:cNvPr id="3" name="Content Placeholder 2">
            <a:extLst>
              <a:ext uri="{FF2B5EF4-FFF2-40B4-BE49-F238E27FC236}">
                <a16:creationId xmlns:a16="http://schemas.microsoft.com/office/drawing/2014/main" id="{D86C2A5C-417D-BE0F-F9ED-C11A53629C69}"/>
              </a:ext>
            </a:extLst>
          </p:cNvPr>
          <p:cNvSpPr>
            <a:spLocks noGrp="1"/>
          </p:cNvSpPr>
          <p:nvPr>
            <p:ph idx="1"/>
          </p:nvPr>
        </p:nvSpPr>
        <p:spPr>
          <a:xfrm>
            <a:off x="1120000" y="1825625"/>
            <a:ext cx="10233800" cy="1421533"/>
          </a:xfrm>
        </p:spPr>
        <p:txBody>
          <a:bodyPr/>
          <a:lstStyle/>
          <a:p>
            <a:r>
              <a:rPr lang="en-US" dirty="0"/>
              <a:t>Goal of an AHRS is to fuse multiple data streams to produce an estimate of the body’s orientation and heading in 3D space (pose)</a:t>
            </a:r>
          </a:p>
          <a:p>
            <a:pPr marL="0" indent="0">
              <a:buNone/>
            </a:pPr>
            <a:endParaRPr lang="en-US" dirty="0"/>
          </a:p>
        </p:txBody>
      </p:sp>
      <p:sp>
        <p:nvSpPr>
          <p:cNvPr id="4" name="Rectangle 3">
            <a:extLst>
              <a:ext uri="{FF2B5EF4-FFF2-40B4-BE49-F238E27FC236}">
                <a16:creationId xmlns:a16="http://schemas.microsoft.com/office/drawing/2014/main" id="{29407A2C-D65E-A6CA-295F-158E51DA4005}"/>
              </a:ext>
            </a:extLst>
          </p:cNvPr>
          <p:cNvSpPr/>
          <p:nvPr/>
        </p:nvSpPr>
        <p:spPr>
          <a:xfrm>
            <a:off x="2102177" y="3544478"/>
            <a:ext cx="414780" cy="1159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IMU</a:t>
            </a:r>
          </a:p>
        </p:txBody>
      </p:sp>
      <p:cxnSp>
        <p:nvCxnSpPr>
          <p:cNvPr id="6" name="Straight Connector 5">
            <a:extLst>
              <a:ext uri="{FF2B5EF4-FFF2-40B4-BE49-F238E27FC236}">
                <a16:creationId xmlns:a16="http://schemas.microsoft.com/office/drawing/2014/main" id="{5849E203-436A-C209-EB15-47460AE84ED3}"/>
              </a:ext>
            </a:extLst>
          </p:cNvPr>
          <p:cNvCxnSpPr>
            <a:stCxn id="4" idx="1"/>
          </p:cNvCxnSpPr>
          <p:nvPr/>
        </p:nvCxnSpPr>
        <p:spPr>
          <a:xfrm flipH="1" flipV="1">
            <a:off x="1319753" y="4119513"/>
            <a:ext cx="782424" cy="4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32ED7C-A11D-0E3A-5052-96952CFF1F3B}"/>
              </a:ext>
            </a:extLst>
          </p:cNvPr>
          <p:cNvCxnSpPr/>
          <p:nvPr/>
        </p:nvCxnSpPr>
        <p:spPr>
          <a:xfrm flipH="1" flipV="1">
            <a:off x="1319753" y="3748725"/>
            <a:ext cx="782424" cy="4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2FAB6AE-B1FA-3725-0EE8-3CBF7BA4F5ED}"/>
              </a:ext>
            </a:extLst>
          </p:cNvPr>
          <p:cNvCxnSpPr/>
          <p:nvPr/>
        </p:nvCxnSpPr>
        <p:spPr>
          <a:xfrm flipH="1" flipV="1">
            <a:off x="1319753" y="4482862"/>
            <a:ext cx="782424" cy="47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6D2124-4719-DBF5-B122-BFBE136C5D93}"/>
                  </a:ext>
                </a:extLst>
              </p:cNvPr>
              <p:cNvSpPr txBox="1"/>
              <p:nvPr/>
            </p:nvSpPr>
            <p:spPr>
              <a:xfrm>
                <a:off x="1319753" y="3444271"/>
                <a:ext cx="782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oMath>
                  </m:oMathPara>
                </a14:m>
                <a:endParaRPr lang="en-US" dirty="0"/>
              </a:p>
            </p:txBody>
          </p:sp>
        </mc:Choice>
        <mc:Fallback xmlns="">
          <p:sp>
            <p:nvSpPr>
              <p:cNvPr id="9" name="TextBox 8">
                <a:extLst>
                  <a:ext uri="{FF2B5EF4-FFF2-40B4-BE49-F238E27FC236}">
                    <a16:creationId xmlns:a16="http://schemas.microsoft.com/office/drawing/2014/main" id="{E96D2124-4719-DBF5-B122-BFBE136C5D93}"/>
                  </a:ext>
                </a:extLst>
              </p:cNvPr>
              <p:cNvSpPr txBox="1">
                <a:spLocks noRot="1" noChangeAspect="1" noMove="1" noResize="1" noEditPoints="1" noAdjustHandles="1" noChangeArrowheads="1" noChangeShapeType="1" noTextEdit="1"/>
              </p:cNvSpPr>
              <p:nvPr/>
            </p:nvSpPr>
            <p:spPr>
              <a:xfrm>
                <a:off x="1319753" y="3444271"/>
                <a:ext cx="782424" cy="369332"/>
              </a:xfrm>
              <a:prstGeom prst="rect">
                <a:avLst/>
              </a:prstGeom>
              <a:blipFill>
                <a:blip r:embed="rId2"/>
                <a:stretch>
                  <a:fillRect t="-19672" r="-5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22246E-C3A1-2C1B-586A-150DC4359DCE}"/>
                  </a:ext>
                </a:extLst>
              </p:cNvPr>
              <p:cNvSpPr txBox="1"/>
              <p:nvPr/>
            </p:nvSpPr>
            <p:spPr>
              <a:xfrm>
                <a:off x="1319753" y="3816210"/>
                <a:ext cx="782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xmlns="">
          <p:sp>
            <p:nvSpPr>
              <p:cNvPr id="10" name="TextBox 9">
                <a:extLst>
                  <a:ext uri="{FF2B5EF4-FFF2-40B4-BE49-F238E27FC236}">
                    <a16:creationId xmlns:a16="http://schemas.microsoft.com/office/drawing/2014/main" id="{4222246E-C3A1-2C1B-586A-150DC4359DCE}"/>
                  </a:ext>
                </a:extLst>
              </p:cNvPr>
              <p:cNvSpPr txBox="1">
                <a:spLocks noRot="1" noChangeAspect="1" noMove="1" noResize="1" noEditPoints="1" noAdjustHandles="1" noChangeArrowheads="1" noChangeShapeType="1" noTextEdit="1"/>
              </p:cNvSpPr>
              <p:nvPr/>
            </p:nvSpPr>
            <p:spPr>
              <a:xfrm>
                <a:off x="1319753" y="3816210"/>
                <a:ext cx="78242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EBF820-CBAB-EB80-87BE-68F11A56A5C9}"/>
                  </a:ext>
                </a:extLst>
              </p:cNvPr>
              <p:cNvSpPr txBox="1"/>
              <p:nvPr/>
            </p:nvSpPr>
            <p:spPr>
              <a:xfrm>
                <a:off x="1319753" y="4124517"/>
                <a:ext cx="782424"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oMath>
                  </m:oMathPara>
                </a14:m>
                <a:endParaRPr lang="en-US" dirty="0"/>
              </a:p>
            </p:txBody>
          </p:sp>
        </mc:Choice>
        <mc:Fallback xmlns="">
          <p:sp>
            <p:nvSpPr>
              <p:cNvPr id="11" name="TextBox 10">
                <a:extLst>
                  <a:ext uri="{FF2B5EF4-FFF2-40B4-BE49-F238E27FC236}">
                    <a16:creationId xmlns:a16="http://schemas.microsoft.com/office/drawing/2014/main" id="{D8EBF820-CBAB-EB80-87BE-68F11A56A5C9}"/>
                  </a:ext>
                </a:extLst>
              </p:cNvPr>
              <p:cNvSpPr txBox="1">
                <a:spLocks noRot="1" noChangeAspect="1" noMove="1" noResize="1" noEditPoints="1" noAdjustHandles="1" noChangeArrowheads="1" noChangeShapeType="1" noTextEdit="1"/>
              </p:cNvSpPr>
              <p:nvPr/>
            </p:nvSpPr>
            <p:spPr>
              <a:xfrm>
                <a:off x="1319753" y="4124517"/>
                <a:ext cx="782424" cy="402931"/>
              </a:xfrm>
              <a:prstGeom prst="rect">
                <a:avLst/>
              </a:prstGeom>
              <a:blipFill>
                <a:blip r:embed="rId4"/>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36BE97F-E5FE-2FDC-E668-17D151C40264}"/>
              </a:ext>
            </a:extLst>
          </p:cNvPr>
          <p:cNvSpPr/>
          <p:nvPr/>
        </p:nvSpPr>
        <p:spPr>
          <a:xfrm>
            <a:off x="4975860" y="3685174"/>
            <a:ext cx="2545080" cy="15876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124861"/>
                </a:solidFill>
              </a:rPr>
              <a:t>AHRS</a:t>
            </a:r>
          </a:p>
        </p:txBody>
      </p:sp>
      <p:cxnSp>
        <p:nvCxnSpPr>
          <p:cNvPr id="14" name="Straight Connector 13">
            <a:extLst>
              <a:ext uri="{FF2B5EF4-FFF2-40B4-BE49-F238E27FC236}">
                <a16:creationId xmlns:a16="http://schemas.microsoft.com/office/drawing/2014/main" id="{69EEBDBB-A047-0C3D-A462-3F38B4F6FAC6}"/>
              </a:ext>
            </a:extLst>
          </p:cNvPr>
          <p:cNvCxnSpPr>
            <a:stCxn id="4" idx="3"/>
          </p:cNvCxnSpPr>
          <p:nvPr/>
        </p:nvCxnSpPr>
        <p:spPr>
          <a:xfrm flipV="1">
            <a:off x="2516957" y="4119513"/>
            <a:ext cx="2458903" cy="47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CF7954-AD51-94EC-A71B-9768C7DF9A39}"/>
              </a:ext>
            </a:extLst>
          </p:cNvPr>
          <p:cNvSpPr txBox="1"/>
          <p:nvPr/>
        </p:nvSpPr>
        <p:spPr>
          <a:xfrm>
            <a:off x="1319753" y="4908222"/>
            <a:ext cx="782424" cy="369332"/>
          </a:xfrm>
          <a:prstGeom prst="rect">
            <a:avLst/>
          </a:prstGeom>
          <a:noFill/>
        </p:spPr>
        <p:txBody>
          <a:bodyPr wrap="square" rtlCol="0">
            <a:spAutoFit/>
          </a:bodyPr>
          <a:lstStyle/>
          <a:p>
            <a:r>
              <a:rPr lang="en-US" dirty="0"/>
              <a:t>GPS</a:t>
            </a:r>
          </a:p>
        </p:txBody>
      </p:sp>
      <p:sp>
        <p:nvSpPr>
          <p:cNvPr id="16" name="TextBox 15">
            <a:extLst>
              <a:ext uri="{FF2B5EF4-FFF2-40B4-BE49-F238E27FC236}">
                <a16:creationId xmlns:a16="http://schemas.microsoft.com/office/drawing/2014/main" id="{6C7C92F3-32DC-FBA1-5FAC-90564092DDB2}"/>
              </a:ext>
            </a:extLst>
          </p:cNvPr>
          <p:cNvSpPr txBox="1"/>
          <p:nvPr/>
        </p:nvSpPr>
        <p:spPr>
          <a:xfrm>
            <a:off x="1319752" y="5277554"/>
            <a:ext cx="1629187" cy="276999"/>
          </a:xfrm>
          <a:prstGeom prst="rect">
            <a:avLst/>
          </a:prstGeom>
          <a:noFill/>
        </p:spPr>
        <p:txBody>
          <a:bodyPr wrap="square" rtlCol="0">
            <a:spAutoFit/>
          </a:bodyPr>
          <a:lstStyle/>
          <a:p>
            <a:r>
              <a:rPr lang="en-US" sz="1200" dirty="0"/>
              <a:t>Mathematical Models</a:t>
            </a:r>
          </a:p>
        </p:txBody>
      </p:sp>
      <p:cxnSp>
        <p:nvCxnSpPr>
          <p:cNvPr id="18" name="Connector: Elbow 17">
            <a:extLst>
              <a:ext uri="{FF2B5EF4-FFF2-40B4-BE49-F238E27FC236}">
                <a16:creationId xmlns:a16="http://schemas.microsoft.com/office/drawing/2014/main" id="{CB81E77D-B188-2234-5882-535138D6E72F}"/>
              </a:ext>
            </a:extLst>
          </p:cNvPr>
          <p:cNvCxnSpPr>
            <a:cxnSpLocks/>
            <a:stCxn id="12" idx="1"/>
          </p:cNvCxnSpPr>
          <p:nvPr/>
        </p:nvCxnSpPr>
        <p:spPr>
          <a:xfrm rot="10800000" flipV="1">
            <a:off x="1319752" y="4479007"/>
            <a:ext cx="3656108" cy="740028"/>
          </a:xfrm>
          <a:prstGeom prst="bentConnector3">
            <a:avLst>
              <a:gd name="adj1" fmla="val 50000"/>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60AD310-2704-EEA9-E861-A5EBF4B6203E}"/>
              </a:ext>
            </a:extLst>
          </p:cNvPr>
          <p:cNvCxnSpPr>
            <a:cxnSpLocks/>
          </p:cNvCxnSpPr>
          <p:nvPr/>
        </p:nvCxnSpPr>
        <p:spPr>
          <a:xfrm rot="10800000" flipV="1">
            <a:off x="1319752" y="4824767"/>
            <a:ext cx="3656109" cy="715550"/>
          </a:xfrm>
          <a:prstGeom prst="bentConnector3">
            <a:avLst>
              <a:gd name="adj1" fmla="val 44581"/>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BC998F2-593C-438A-C197-8807FBF00386}"/>
              </a:ext>
            </a:extLst>
          </p:cNvPr>
          <p:cNvCxnSpPr>
            <a:cxnSpLocks/>
          </p:cNvCxnSpPr>
          <p:nvPr/>
        </p:nvCxnSpPr>
        <p:spPr>
          <a:xfrm>
            <a:off x="7520940" y="4701453"/>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90BC3A6-7932-7654-3042-99DC25D4EA08}"/>
                  </a:ext>
                </a:extLst>
              </p:cNvPr>
              <p:cNvSpPr txBox="1"/>
              <p:nvPr/>
            </p:nvSpPr>
            <p:spPr>
              <a:xfrm>
                <a:off x="7520940" y="4407988"/>
                <a:ext cx="11110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6" name="TextBox 35">
                <a:extLst>
                  <a:ext uri="{FF2B5EF4-FFF2-40B4-BE49-F238E27FC236}">
                    <a16:creationId xmlns:a16="http://schemas.microsoft.com/office/drawing/2014/main" id="{990BC3A6-7932-7654-3042-99DC25D4EA08}"/>
                  </a:ext>
                </a:extLst>
              </p:cNvPr>
              <p:cNvSpPr txBox="1">
                <a:spLocks noRot="1" noChangeAspect="1" noMove="1" noResize="1" noEditPoints="1" noAdjustHandles="1" noChangeArrowheads="1" noChangeShapeType="1" noTextEdit="1"/>
              </p:cNvSpPr>
              <p:nvPr/>
            </p:nvSpPr>
            <p:spPr>
              <a:xfrm>
                <a:off x="7520940" y="4407988"/>
                <a:ext cx="1111029" cy="369332"/>
              </a:xfrm>
              <a:prstGeom prst="rect">
                <a:avLst/>
              </a:prstGeom>
              <a:blipFill>
                <a:blip r:embed="rId5"/>
                <a:stretch>
                  <a:fillRect b="-983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FC2CAB06-7C9F-4BD0-38B0-AF65E62653B6}"/>
              </a:ext>
            </a:extLst>
          </p:cNvPr>
          <p:cNvCxnSpPr/>
          <p:nvPr/>
        </p:nvCxnSpPr>
        <p:spPr>
          <a:xfrm>
            <a:off x="7520940" y="5060436"/>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2BB41C-CCF9-422D-9510-5482849367FC}"/>
                  </a:ext>
                </a:extLst>
              </p:cNvPr>
              <p:cNvSpPr txBox="1"/>
              <p:nvPr/>
            </p:nvSpPr>
            <p:spPr>
              <a:xfrm>
                <a:off x="7520940" y="4766971"/>
                <a:ext cx="11110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𝑧</m:t>
                      </m:r>
                    </m:oMath>
                  </m:oMathPara>
                </a14:m>
                <a:endParaRPr lang="en-US" dirty="0"/>
              </a:p>
            </p:txBody>
          </p:sp>
        </mc:Choice>
        <mc:Fallback xmlns="">
          <p:sp>
            <p:nvSpPr>
              <p:cNvPr id="38" name="TextBox 37">
                <a:extLst>
                  <a:ext uri="{FF2B5EF4-FFF2-40B4-BE49-F238E27FC236}">
                    <a16:creationId xmlns:a16="http://schemas.microsoft.com/office/drawing/2014/main" id="{5F2BB41C-CCF9-422D-9510-5482849367FC}"/>
                  </a:ext>
                </a:extLst>
              </p:cNvPr>
              <p:cNvSpPr txBox="1">
                <a:spLocks noRot="1" noChangeAspect="1" noMove="1" noResize="1" noEditPoints="1" noAdjustHandles="1" noChangeArrowheads="1" noChangeShapeType="1" noTextEdit="1"/>
              </p:cNvSpPr>
              <p:nvPr/>
            </p:nvSpPr>
            <p:spPr>
              <a:xfrm>
                <a:off x="7520940" y="4766971"/>
                <a:ext cx="1111029" cy="369332"/>
              </a:xfrm>
              <a:prstGeom prst="rect">
                <a:avLst/>
              </a:prstGeom>
              <a:blipFill>
                <a:blip r:embed="rId6"/>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E80902D-16BB-887E-F0E5-8BA0E68B7060}"/>
              </a:ext>
            </a:extLst>
          </p:cNvPr>
          <p:cNvCxnSpPr/>
          <p:nvPr/>
        </p:nvCxnSpPr>
        <p:spPr>
          <a:xfrm>
            <a:off x="7520940" y="3978639"/>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FB1299-C14D-C1A9-9979-B8E87AC7462B}"/>
                  </a:ext>
                </a:extLst>
              </p:cNvPr>
              <p:cNvSpPr txBox="1"/>
              <p:nvPr/>
            </p:nvSpPr>
            <p:spPr>
              <a:xfrm>
                <a:off x="7520940" y="3685174"/>
                <a:ext cx="11110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oMath>
                  </m:oMathPara>
                </a14:m>
                <a:endParaRPr lang="en-US" dirty="0"/>
              </a:p>
            </p:txBody>
          </p:sp>
        </mc:Choice>
        <mc:Fallback xmlns="">
          <p:sp>
            <p:nvSpPr>
              <p:cNvPr id="40" name="TextBox 39">
                <a:extLst>
                  <a:ext uri="{FF2B5EF4-FFF2-40B4-BE49-F238E27FC236}">
                    <a16:creationId xmlns:a16="http://schemas.microsoft.com/office/drawing/2014/main" id="{2BFB1299-C14D-C1A9-9979-B8E87AC7462B}"/>
                  </a:ext>
                </a:extLst>
              </p:cNvPr>
              <p:cNvSpPr txBox="1">
                <a:spLocks noRot="1" noChangeAspect="1" noMove="1" noResize="1" noEditPoints="1" noAdjustHandles="1" noChangeArrowheads="1" noChangeShapeType="1" noTextEdit="1"/>
              </p:cNvSpPr>
              <p:nvPr/>
            </p:nvSpPr>
            <p:spPr>
              <a:xfrm>
                <a:off x="7520940" y="3685174"/>
                <a:ext cx="1111029" cy="369332"/>
              </a:xfrm>
              <a:prstGeom prst="rect">
                <a:avLst/>
              </a:prstGeom>
              <a:blipFill>
                <a:blip r:embed="rId7"/>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E5E24379-9392-C3CF-7A96-9E16B20B2B12}"/>
              </a:ext>
            </a:extLst>
          </p:cNvPr>
          <p:cNvCxnSpPr>
            <a:cxnSpLocks/>
          </p:cNvCxnSpPr>
          <p:nvPr/>
        </p:nvCxnSpPr>
        <p:spPr>
          <a:xfrm>
            <a:off x="7520940" y="4342470"/>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E16AD2-55AB-80B2-C805-61F1387E8290}"/>
                  </a:ext>
                </a:extLst>
              </p:cNvPr>
              <p:cNvSpPr txBox="1"/>
              <p:nvPr/>
            </p:nvSpPr>
            <p:spPr>
              <a:xfrm>
                <a:off x="7520940" y="4049005"/>
                <a:ext cx="11110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3" name="TextBox 12">
                <a:extLst>
                  <a:ext uri="{FF2B5EF4-FFF2-40B4-BE49-F238E27FC236}">
                    <a16:creationId xmlns:a16="http://schemas.microsoft.com/office/drawing/2014/main" id="{F7E16AD2-55AB-80B2-C805-61F1387E8290}"/>
                  </a:ext>
                </a:extLst>
              </p:cNvPr>
              <p:cNvSpPr txBox="1">
                <a:spLocks noRot="1" noChangeAspect="1" noMove="1" noResize="1" noEditPoints="1" noAdjustHandles="1" noChangeArrowheads="1" noChangeShapeType="1" noTextEdit="1"/>
              </p:cNvSpPr>
              <p:nvPr/>
            </p:nvSpPr>
            <p:spPr>
              <a:xfrm>
                <a:off x="7520940" y="4049005"/>
                <a:ext cx="1111029" cy="369332"/>
              </a:xfrm>
              <a:prstGeom prst="rect">
                <a:avLst/>
              </a:prstGeom>
              <a:blipFill>
                <a:blip r:embed="rId8"/>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7F77F20-1B5F-4AAE-8FC8-A86128DE37A7}"/>
              </a:ext>
            </a:extLst>
          </p:cNvPr>
          <p:cNvSpPr txBox="1"/>
          <p:nvPr/>
        </p:nvSpPr>
        <p:spPr>
          <a:xfrm>
            <a:off x="9037320" y="4269035"/>
            <a:ext cx="2067558" cy="369332"/>
          </a:xfrm>
          <a:prstGeom prst="rect">
            <a:avLst/>
          </a:prstGeom>
          <a:noFill/>
        </p:spPr>
        <p:txBody>
          <a:bodyPr wrap="square" rtlCol="0">
            <a:spAutoFit/>
          </a:bodyPr>
          <a:lstStyle/>
          <a:p>
            <a:pPr algn="ctr"/>
            <a:r>
              <a:rPr lang="en-US" dirty="0">
                <a:solidFill>
                  <a:schemeClr val="accent2"/>
                </a:solidFill>
              </a:rPr>
              <a:t>Quaternion Vector</a:t>
            </a:r>
          </a:p>
        </p:txBody>
      </p:sp>
      <p:sp>
        <p:nvSpPr>
          <p:cNvPr id="19" name="Right Brace 18">
            <a:extLst>
              <a:ext uri="{FF2B5EF4-FFF2-40B4-BE49-F238E27FC236}">
                <a16:creationId xmlns:a16="http://schemas.microsoft.com/office/drawing/2014/main" id="{58790625-B74B-DE88-7C02-74FD03BA7817}"/>
              </a:ext>
            </a:extLst>
          </p:cNvPr>
          <p:cNvSpPr/>
          <p:nvPr/>
        </p:nvSpPr>
        <p:spPr>
          <a:xfrm>
            <a:off x="8631969" y="3829252"/>
            <a:ext cx="405351" cy="1307050"/>
          </a:xfrm>
          <a:prstGeom prst="righ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14121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3137-BEEA-8F0A-DC9F-ADB225623FED}"/>
              </a:ext>
            </a:extLst>
          </p:cNvPr>
          <p:cNvSpPr>
            <a:spLocks noGrp="1"/>
          </p:cNvSpPr>
          <p:nvPr>
            <p:ph type="title"/>
          </p:nvPr>
        </p:nvSpPr>
        <p:spPr/>
        <p:txBody>
          <a:bodyPr/>
          <a:lstStyle/>
          <a:p>
            <a:r>
              <a:rPr lang="en-US" dirty="0"/>
              <a:t>Why Does This Matter?</a:t>
            </a:r>
          </a:p>
        </p:txBody>
      </p:sp>
      <p:sp>
        <p:nvSpPr>
          <p:cNvPr id="3" name="Content Placeholder 2">
            <a:extLst>
              <a:ext uri="{FF2B5EF4-FFF2-40B4-BE49-F238E27FC236}">
                <a16:creationId xmlns:a16="http://schemas.microsoft.com/office/drawing/2014/main" id="{28C53199-11BF-4EFC-6C85-2A3C6FFBA1E6}"/>
              </a:ext>
            </a:extLst>
          </p:cNvPr>
          <p:cNvSpPr>
            <a:spLocks noGrp="1"/>
          </p:cNvSpPr>
          <p:nvPr>
            <p:ph idx="1"/>
          </p:nvPr>
        </p:nvSpPr>
        <p:spPr/>
        <p:txBody>
          <a:bodyPr/>
          <a:lstStyle/>
          <a:p>
            <a:r>
              <a:rPr lang="en-US" dirty="0"/>
              <a:t>Let’s consider a ship at sea:</a:t>
            </a:r>
          </a:p>
        </p:txBody>
      </p:sp>
      <p:pic>
        <p:nvPicPr>
          <p:cNvPr id="6" name="Graphic 5" descr="Cruise ship with solid fill">
            <a:extLst>
              <a:ext uri="{FF2B5EF4-FFF2-40B4-BE49-F238E27FC236}">
                <a16:creationId xmlns:a16="http://schemas.microsoft.com/office/drawing/2014/main" id="{50914851-C5D9-6D9F-00B3-707BD94C81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9032" y="3326057"/>
            <a:ext cx="3808357" cy="2037795"/>
          </a:xfrm>
          <a:prstGeom prst="rect">
            <a:avLst/>
          </a:prstGeom>
        </p:spPr>
      </p:pic>
      <p:cxnSp>
        <p:nvCxnSpPr>
          <p:cNvPr id="8" name="Straight Connector 7">
            <a:extLst>
              <a:ext uri="{FF2B5EF4-FFF2-40B4-BE49-F238E27FC236}">
                <a16:creationId xmlns:a16="http://schemas.microsoft.com/office/drawing/2014/main" id="{67F838D6-2BF2-899E-F015-D7D51FAC05D2}"/>
              </a:ext>
            </a:extLst>
          </p:cNvPr>
          <p:cNvCxnSpPr>
            <a:cxnSpLocks/>
          </p:cNvCxnSpPr>
          <p:nvPr/>
        </p:nvCxnSpPr>
        <p:spPr>
          <a:xfrm>
            <a:off x="2837468" y="4798244"/>
            <a:ext cx="572516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25895FE4-349F-3932-0743-9AF2999EF5F7}"/>
              </a:ext>
            </a:extLst>
          </p:cNvPr>
          <p:cNvSpPr/>
          <p:nvPr/>
        </p:nvSpPr>
        <p:spPr>
          <a:xfrm rot="10800000">
            <a:off x="7853282" y="4553147"/>
            <a:ext cx="284313" cy="245097"/>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2" name="Connector: Curved 11">
            <a:extLst>
              <a:ext uri="{FF2B5EF4-FFF2-40B4-BE49-F238E27FC236}">
                <a16:creationId xmlns:a16="http://schemas.microsoft.com/office/drawing/2014/main" id="{9F3D143D-26A3-F9CE-A0CF-ADAD012BFF74}"/>
              </a:ext>
            </a:extLst>
          </p:cNvPr>
          <p:cNvCxnSpPr>
            <a:cxnSpLocks/>
            <a:stCxn id="10" idx="0"/>
          </p:cNvCxnSpPr>
          <p:nvPr/>
        </p:nvCxnSpPr>
        <p:spPr>
          <a:xfrm rot="16200000" flipH="1">
            <a:off x="7943967" y="4849714"/>
            <a:ext cx="245098" cy="142157"/>
          </a:xfrm>
          <a:prstGeom prst="curvedConnector3">
            <a:avLst/>
          </a:prstGeom>
          <a:ln/>
        </p:spPr>
        <p:style>
          <a:lnRef idx="2">
            <a:schemeClr val="accent5">
              <a:shade val="50000"/>
            </a:schemeClr>
          </a:lnRef>
          <a:fillRef idx="1">
            <a:schemeClr val="accent5"/>
          </a:fillRef>
          <a:effectRef idx="0">
            <a:schemeClr val="accent5"/>
          </a:effectRef>
          <a:fontRef idx="minor">
            <a:schemeClr val="lt1"/>
          </a:fontRef>
        </p:style>
      </p:cxnSp>
      <p:sp>
        <p:nvSpPr>
          <p:cNvPr id="15" name="TextBox 14">
            <a:extLst>
              <a:ext uri="{FF2B5EF4-FFF2-40B4-BE49-F238E27FC236}">
                <a16:creationId xmlns:a16="http://schemas.microsoft.com/office/drawing/2014/main" id="{094AA867-3594-9A72-7A8D-ABE50B003C3D}"/>
              </a:ext>
            </a:extLst>
          </p:cNvPr>
          <p:cNvSpPr txBox="1"/>
          <p:nvPr/>
        </p:nvSpPr>
        <p:spPr>
          <a:xfrm>
            <a:off x="2806767" y="5419125"/>
            <a:ext cx="4712886" cy="369332"/>
          </a:xfrm>
          <a:prstGeom prst="rect">
            <a:avLst/>
          </a:prstGeom>
          <a:noFill/>
        </p:spPr>
        <p:txBody>
          <a:bodyPr wrap="square" rtlCol="0">
            <a:spAutoFit/>
          </a:bodyPr>
          <a:lstStyle/>
          <a:p>
            <a:pPr algn="ctr"/>
            <a:r>
              <a:rPr lang="en-US" dirty="0">
                <a:solidFill>
                  <a:srgbClr val="FFFF00"/>
                </a:solidFill>
              </a:rPr>
              <a:t>Can we evaluate the ship’s orientation?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646AEC0-87C7-2115-6CA4-C2569E369864}"/>
                  </a:ext>
                </a:extLst>
              </p:cNvPr>
              <p:cNvSpPr txBox="1"/>
              <p:nvPr/>
            </p:nvSpPr>
            <p:spPr>
              <a:xfrm>
                <a:off x="2272432" y="2606871"/>
                <a:ext cx="1379470" cy="138499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solidFill>
                            <a:schemeClr val="tx1"/>
                          </a:solidFill>
                          <a:latin typeface="Cambria Math" panose="02040503050406030204" pitchFamily="18" charset="0"/>
                        </a:rPr>
                        <m:t>𝜙</m:t>
                      </m:r>
                      <m:r>
                        <a:rPr lang="en-US" sz="2800" b="0" i="1" dirty="0" smtClean="0">
                          <a:solidFill>
                            <a:schemeClr val="tx1"/>
                          </a:solidFill>
                          <a:latin typeface="Cambria Math" panose="02040503050406030204" pitchFamily="18" charset="0"/>
                        </a:rPr>
                        <m:t>=0°</m:t>
                      </m:r>
                    </m:oMath>
                  </m:oMathPara>
                </a14:m>
                <a:endParaRPr lang="en-US" sz="2800" b="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𝜃</m:t>
                      </m:r>
                      <m:r>
                        <a:rPr lang="en-US" sz="2800" b="0" i="1" smtClean="0">
                          <a:solidFill>
                            <a:schemeClr val="tx1"/>
                          </a:solidFill>
                          <a:latin typeface="Cambria Math" panose="02040503050406030204" pitchFamily="18" charset="0"/>
                        </a:rPr>
                        <m:t>=0°</m:t>
                      </m:r>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𝜓</m:t>
                      </m:r>
                      <m:r>
                        <a:rPr lang="en-US" sz="2800" b="0" i="1" smtClean="0">
                          <a:solidFill>
                            <a:schemeClr val="tx1"/>
                          </a:solidFill>
                          <a:latin typeface="Cambria Math" panose="02040503050406030204" pitchFamily="18" charset="0"/>
                        </a:rPr>
                        <m:t>=0°</m:t>
                      </m:r>
                    </m:oMath>
                  </m:oMathPara>
                </a14:m>
                <a:endParaRPr lang="en-US" sz="2800" dirty="0">
                  <a:solidFill>
                    <a:schemeClr val="tx1"/>
                  </a:solidFill>
                </a:endParaRPr>
              </a:p>
            </p:txBody>
          </p:sp>
        </mc:Choice>
        <mc:Fallback xmlns="">
          <p:sp>
            <p:nvSpPr>
              <p:cNvPr id="16" name="TextBox 15">
                <a:extLst>
                  <a:ext uri="{FF2B5EF4-FFF2-40B4-BE49-F238E27FC236}">
                    <a16:creationId xmlns:a16="http://schemas.microsoft.com/office/drawing/2014/main" id="{4646AEC0-87C7-2115-6CA4-C2569E369864}"/>
                  </a:ext>
                </a:extLst>
              </p:cNvPr>
              <p:cNvSpPr txBox="1">
                <a:spLocks noRot="1" noChangeAspect="1" noMove="1" noResize="1" noEditPoints="1" noAdjustHandles="1" noChangeArrowheads="1" noChangeShapeType="1" noTextEdit="1"/>
              </p:cNvSpPr>
              <p:nvPr/>
            </p:nvSpPr>
            <p:spPr>
              <a:xfrm>
                <a:off x="2272432" y="2606871"/>
                <a:ext cx="1379470" cy="1384995"/>
              </a:xfrm>
              <a:prstGeom prst="rect">
                <a:avLst/>
              </a:prstGeom>
              <a:blipFill>
                <a:blip r:embed="rId4"/>
                <a:stretch>
                  <a:fillRect/>
                </a:stretch>
              </a:blipFill>
            </p:spPr>
            <p:txBody>
              <a:bodyPr/>
              <a:lstStyle/>
              <a:p>
                <a:r>
                  <a:rPr lang="en-US">
                    <a:noFill/>
                  </a:rPr>
                  <a:t> </a:t>
                </a:r>
              </a:p>
            </p:txBody>
          </p:sp>
        </mc:Fallback>
      </mc:AlternateContent>
      <p:pic>
        <p:nvPicPr>
          <p:cNvPr id="18" name="Graphic 17" descr="Map compass with solid fill">
            <a:extLst>
              <a:ext uri="{FF2B5EF4-FFF2-40B4-BE49-F238E27FC236}">
                <a16:creationId xmlns:a16="http://schemas.microsoft.com/office/drawing/2014/main" id="{092CAF44-F6DE-753E-D4ED-5B7EE80744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00000" y="2409253"/>
            <a:ext cx="914400" cy="914400"/>
          </a:xfrm>
          <a:prstGeom prst="rect">
            <a:avLst/>
          </a:prstGeom>
        </p:spPr>
      </p:pic>
      <p:sp>
        <p:nvSpPr>
          <p:cNvPr id="19" name="TextBox 18">
            <a:extLst>
              <a:ext uri="{FF2B5EF4-FFF2-40B4-BE49-F238E27FC236}">
                <a16:creationId xmlns:a16="http://schemas.microsoft.com/office/drawing/2014/main" id="{6FEEB8DA-BABB-4819-8745-32C405250E5D}"/>
              </a:ext>
            </a:extLst>
          </p:cNvPr>
          <p:cNvSpPr txBox="1"/>
          <p:nvPr/>
        </p:nvSpPr>
        <p:spPr>
          <a:xfrm>
            <a:off x="8137595" y="2658358"/>
            <a:ext cx="348232" cy="369332"/>
          </a:xfrm>
          <a:prstGeom prst="rect">
            <a:avLst/>
          </a:prstGeom>
          <a:noFill/>
        </p:spPr>
        <p:txBody>
          <a:bodyPr wrap="square" rtlCol="0">
            <a:spAutoFit/>
          </a:bodyPr>
          <a:lstStyle/>
          <a:p>
            <a:r>
              <a:rPr lang="en-US" dirty="0">
                <a:solidFill>
                  <a:schemeClr val="accent3">
                    <a:lumMod val="60000"/>
                    <a:lumOff val="40000"/>
                  </a:schemeClr>
                </a:solidFill>
              </a:rPr>
              <a:t>N</a:t>
            </a:r>
          </a:p>
        </p:txBody>
      </p:sp>
      <p:sp>
        <p:nvSpPr>
          <p:cNvPr id="20" name="TextBox 19">
            <a:extLst>
              <a:ext uri="{FF2B5EF4-FFF2-40B4-BE49-F238E27FC236}">
                <a16:creationId xmlns:a16="http://schemas.microsoft.com/office/drawing/2014/main" id="{A3C45241-5293-8A18-059A-E6E2068C8C7B}"/>
              </a:ext>
            </a:extLst>
          </p:cNvPr>
          <p:cNvSpPr txBox="1"/>
          <p:nvPr/>
        </p:nvSpPr>
        <p:spPr>
          <a:xfrm>
            <a:off x="9385233" y="2741469"/>
            <a:ext cx="2234888" cy="2862322"/>
          </a:xfrm>
          <a:prstGeom prst="rect">
            <a:avLst/>
          </a:prstGeom>
          <a:noFill/>
        </p:spPr>
        <p:txBody>
          <a:bodyPr wrap="square" rtlCol="0">
            <a:spAutoFit/>
          </a:bodyPr>
          <a:lstStyle/>
          <a:p>
            <a:r>
              <a:rPr lang="en-US" dirty="0"/>
              <a:t>If we want to ship to go along a course, all we need to do is just follow the compass for a certain time and speed!</a:t>
            </a:r>
          </a:p>
          <a:p>
            <a:endParaRPr lang="en-US" dirty="0"/>
          </a:p>
          <a:p>
            <a:r>
              <a:rPr lang="en-US" b="1" dirty="0"/>
              <a:t>Dead-reckoning navigation</a:t>
            </a:r>
          </a:p>
        </p:txBody>
      </p:sp>
    </p:spTree>
    <p:extLst>
      <p:ext uri="{BB962C8B-B14F-4D97-AF65-F5344CB8AC3E}">
        <p14:creationId xmlns:p14="http://schemas.microsoft.com/office/powerpoint/2010/main" val="11586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3137-BEEA-8F0A-DC9F-ADB225623FED}"/>
              </a:ext>
            </a:extLst>
          </p:cNvPr>
          <p:cNvSpPr>
            <a:spLocks noGrp="1"/>
          </p:cNvSpPr>
          <p:nvPr>
            <p:ph type="title"/>
          </p:nvPr>
        </p:nvSpPr>
        <p:spPr/>
        <p:txBody>
          <a:bodyPr/>
          <a:lstStyle/>
          <a:p>
            <a:r>
              <a:rPr lang="en-US" dirty="0"/>
              <a:t>Why Does This Matter?</a:t>
            </a:r>
          </a:p>
        </p:txBody>
      </p:sp>
      <p:sp>
        <p:nvSpPr>
          <p:cNvPr id="3" name="Content Placeholder 2">
            <a:extLst>
              <a:ext uri="{FF2B5EF4-FFF2-40B4-BE49-F238E27FC236}">
                <a16:creationId xmlns:a16="http://schemas.microsoft.com/office/drawing/2014/main" id="{28C53199-11BF-4EFC-6C85-2A3C6FFBA1E6}"/>
              </a:ext>
            </a:extLst>
          </p:cNvPr>
          <p:cNvSpPr>
            <a:spLocks noGrp="1"/>
          </p:cNvSpPr>
          <p:nvPr>
            <p:ph idx="1"/>
          </p:nvPr>
        </p:nvSpPr>
        <p:spPr/>
        <p:txBody>
          <a:bodyPr/>
          <a:lstStyle/>
          <a:p>
            <a:r>
              <a:rPr lang="en-US" dirty="0"/>
              <a:t>Now the ship encounters waves directly front:</a:t>
            </a:r>
          </a:p>
        </p:txBody>
      </p:sp>
      <p:pic>
        <p:nvPicPr>
          <p:cNvPr id="6" name="Graphic 5" descr="Cruise ship with solid fill">
            <a:extLst>
              <a:ext uri="{FF2B5EF4-FFF2-40B4-BE49-F238E27FC236}">
                <a16:creationId xmlns:a16="http://schemas.microsoft.com/office/drawing/2014/main" id="{50914851-C5D9-6D9F-00B3-707BD94C81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727230">
            <a:off x="3157036" y="3038538"/>
            <a:ext cx="3808357" cy="2037795"/>
          </a:xfrm>
          <a:prstGeom prst="rect">
            <a:avLst/>
          </a:prstGeom>
        </p:spPr>
      </p:pic>
      <p:cxnSp>
        <p:nvCxnSpPr>
          <p:cNvPr id="8" name="Straight Connector 7">
            <a:extLst>
              <a:ext uri="{FF2B5EF4-FFF2-40B4-BE49-F238E27FC236}">
                <a16:creationId xmlns:a16="http://schemas.microsoft.com/office/drawing/2014/main" id="{67F838D6-2BF2-899E-F015-D7D51FAC05D2}"/>
              </a:ext>
            </a:extLst>
          </p:cNvPr>
          <p:cNvCxnSpPr>
            <a:cxnSpLocks/>
          </p:cNvCxnSpPr>
          <p:nvPr/>
        </p:nvCxnSpPr>
        <p:spPr>
          <a:xfrm>
            <a:off x="2837468" y="4798244"/>
            <a:ext cx="572516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25895FE4-349F-3932-0743-9AF2999EF5F7}"/>
              </a:ext>
            </a:extLst>
          </p:cNvPr>
          <p:cNvSpPr/>
          <p:nvPr/>
        </p:nvSpPr>
        <p:spPr>
          <a:xfrm rot="10800000">
            <a:off x="7853282" y="4553147"/>
            <a:ext cx="284313" cy="245097"/>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2" name="Connector: Curved 11">
            <a:extLst>
              <a:ext uri="{FF2B5EF4-FFF2-40B4-BE49-F238E27FC236}">
                <a16:creationId xmlns:a16="http://schemas.microsoft.com/office/drawing/2014/main" id="{9F3D143D-26A3-F9CE-A0CF-ADAD012BFF74}"/>
              </a:ext>
            </a:extLst>
          </p:cNvPr>
          <p:cNvCxnSpPr>
            <a:cxnSpLocks/>
            <a:stCxn id="10" idx="0"/>
          </p:cNvCxnSpPr>
          <p:nvPr/>
        </p:nvCxnSpPr>
        <p:spPr>
          <a:xfrm rot="16200000" flipH="1">
            <a:off x="7943967" y="4849714"/>
            <a:ext cx="245098" cy="142157"/>
          </a:xfrm>
          <a:prstGeom prst="curvedConnector3">
            <a:avLst/>
          </a:prstGeom>
          <a:ln/>
        </p:spPr>
        <p:style>
          <a:lnRef idx="2">
            <a:schemeClr val="accent5">
              <a:shade val="50000"/>
            </a:schemeClr>
          </a:lnRef>
          <a:fillRef idx="1">
            <a:schemeClr val="accent5"/>
          </a:fillRef>
          <a:effectRef idx="0">
            <a:schemeClr val="accent5"/>
          </a:effectRef>
          <a:fontRef idx="minor">
            <a:schemeClr val="lt1"/>
          </a:fontRef>
        </p:style>
      </p:cxnSp>
      <p:sp>
        <p:nvSpPr>
          <p:cNvPr id="15" name="TextBox 14">
            <a:extLst>
              <a:ext uri="{FF2B5EF4-FFF2-40B4-BE49-F238E27FC236}">
                <a16:creationId xmlns:a16="http://schemas.microsoft.com/office/drawing/2014/main" id="{094AA867-3594-9A72-7A8D-ABE50B003C3D}"/>
              </a:ext>
            </a:extLst>
          </p:cNvPr>
          <p:cNvSpPr txBox="1"/>
          <p:nvPr/>
        </p:nvSpPr>
        <p:spPr>
          <a:xfrm>
            <a:off x="2806767" y="5419125"/>
            <a:ext cx="4712886" cy="369332"/>
          </a:xfrm>
          <a:prstGeom prst="rect">
            <a:avLst/>
          </a:prstGeom>
          <a:noFill/>
        </p:spPr>
        <p:txBody>
          <a:bodyPr wrap="square" rtlCol="0">
            <a:spAutoFit/>
          </a:bodyPr>
          <a:lstStyle/>
          <a:p>
            <a:pPr algn="ctr"/>
            <a:r>
              <a:rPr lang="en-US" dirty="0">
                <a:solidFill>
                  <a:srgbClr val="FFFF00"/>
                </a:solidFill>
              </a:rPr>
              <a:t>What happens to a tilted compass? Why?</a:t>
            </a:r>
          </a:p>
        </p:txBody>
      </p:sp>
      <p:pic>
        <p:nvPicPr>
          <p:cNvPr id="18" name="Graphic 17" descr="Map compass with solid fill">
            <a:extLst>
              <a:ext uri="{FF2B5EF4-FFF2-40B4-BE49-F238E27FC236}">
                <a16:creationId xmlns:a16="http://schemas.microsoft.com/office/drawing/2014/main" id="{092CAF44-F6DE-753E-D4ED-5B7EE80744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0000" y="2409253"/>
            <a:ext cx="914400" cy="914400"/>
          </a:xfrm>
          <a:prstGeom prst="rect">
            <a:avLst/>
          </a:prstGeom>
        </p:spPr>
      </p:pic>
      <p:sp>
        <p:nvSpPr>
          <p:cNvPr id="19" name="TextBox 18">
            <a:extLst>
              <a:ext uri="{FF2B5EF4-FFF2-40B4-BE49-F238E27FC236}">
                <a16:creationId xmlns:a16="http://schemas.microsoft.com/office/drawing/2014/main" id="{6FEEB8DA-BABB-4819-8745-32C405250E5D}"/>
              </a:ext>
            </a:extLst>
          </p:cNvPr>
          <p:cNvSpPr txBox="1"/>
          <p:nvPr/>
        </p:nvSpPr>
        <p:spPr>
          <a:xfrm>
            <a:off x="8137595" y="2658358"/>
            <a:ext cx="348232" cy="369332"/>
          </a:xfrm>
          <a:prstGeom prst="rect">
            <a:avLst/>
          </a:prstGeom>
          <a:noFill/>
        </p:spPr>
        <p:txBody>
          <a:bodyPr wrap="square" rtlCol="0">
            <a:spAutoFit/>
          </a:bodyPr>
          <a:lstStyle/>
          <a:p>
            <a:r>
              <a:rPr lang="en-US" dirty="0">
                <a:solidFill>
                  <a:schemeClr val="accent3">
                    <a:lumMod val="60000"/>
                    <a:lumOff val="40000"/>
                  </a:schemeClr>
                </a:solidFill>
              </a:rPr>
              <a:t>N</a:t>
            </a:r>
          </a:p>
        </p:txBody>
      </p:sp>
      <p:sp>
        <p:nvSpPr>
          <p:cNvPr id="20" name="TextBox 19">
            <a:extLst>
              <a:ext uri="{FF2B5EF4-FFF2-40B4-BE49-F238E27FC236}">
                <a16:creationId xmlns:a16="http://schemas.microsoft.com/office/drawing/2014/main" id="{A3C45241-5293-8A18-059A-E6E2068C8C7B}"/>
              </a:ext>
            </a:extLst>
          </p:cNvPr>
          <p:cNvSpPr txBox="1"/>
          <p:nvPr/>
        </p:nvSpPr>
        <p:spPr>
          <a:xfrm>
            <a:off x="9400227" y="1904021"/>
            <a:ext cx="2234888" cy="3139321"/>
          </a:xfrm>
          <a:prstGeom prst="rect">
            <a:avLst/>
          </a:prstGeom>
          <a:noFill/>
        </p:spPr>
        <p:txBody>
          <a:bodyPr wrap="square" rtlCol="0">
            <a:spAutoFit/>
          </a:bodyPr>
          <a:lstStyle/>
          <a:p>
            <a:r>
              <a:rPr lang="en-US" dirty="0"/>
              <a:t>A tilted compass will sense the magnetic field differently and therefore be inaccurate!</a:t>
            </a:r>
          </a:p>
          <a:p>
            <a:endParaRPr lang="en-US" b="1" dirty="0"/>
          </a:p>
          <a:p>
            <a:r>
              <a:rPr lang="en-US" dirty="0"/>
              <a:t>Therefore, we can no long rely on dead-reckoning for navigation</a:t>
            </a:r>
          </a:p>
        </p:txBody>
      </p:sp>
      <p:pic>
        <p:nvPicPr>
          <p:cNvPr id="7" name="Graphic 6" descr="Wave with solid fill">
            <a:extLst>
              <a:ext uri="{FF2B5EF4-FFF2-40B4-BE49-F238E27FC236}">
                <a16:creationId xmlns:a16="http://schemas.microsoft.com/office/drawing/2014/main" id="{BCDCD28B-20C7-5BC5-EB0C-B567740BE1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6032725" y="3942607"/>
            <a:ext cx="1182382" cy="1182382"/>
          </a:xfrm>
          <a:prstGeom prst="rect">
            <a:avLst/>
          </a:prstGeom>
        </p:spPr>
      </p:pic>
      <p:sp>
        <p:nvSpPr>
          <p:cNvPr id="13" name="TextBox 12">
            <a:extLst>
              <a:ext uri="{FF2B5EF4-FFF2-40B4-BE49-F238E27FC236}">
                <a16:creationId xmlns:a16="http://schemas.microsoft.com/office/drawing/2014/main" id="{C3BD9023-4740-4726-35D3-91A88AFA7742}"/>
              </a:ext>
            </a:extLst>
          </p:cNvPr>
          <p:cNvSpPr txBox="1"/>
          <p:nvPr/>
        </p:nvSpPr>
        <p:spPr>
          <a:xfrm>
            <a:off x="9206420" y="5188292"/>
            <a:ext cx="2632686" cy="1200329"/>
          </a:xfrm>
          <a:prstGeom prst="rect">
            <a:avLst/>
          </a:prstGeom>
          <a:noFill/>
        </p:spPr>
        <p:txBody>
          <a:bodyPr wrap="square" rtlCol="0">
            <a:spAutoFit/>
          </a:bodyPr>
          <a:lstStyle/>
          <a:p>
            <a:pPr algn="ctr"/>
            <a:r>
              <a:rPr lang="en-US" dirty="0">
                <a:solidFill>
                  <a:srgbClr val="FFFF00"/>
                </a:solidFill>
              </a:rPr>
              <a:t>How was this mitigated in the past? (</a:t>
            </a:r>
            <a:r>
              <a:rPr lang="en-US" i="1" dirty="0">
                <a:solidFill>
                  <a:srgbClr val="FFFF00"/>
                </a:solidFill>
              </a:rPr>
              <a:t>Hint: </a:t>
            </a:r>
            <a:r>
              <a:rPr lang="en-US" dirty="0">
                <a:solidFill>
                  <a:srgbClr val="FFFF00"/>
                </a:solidFill>
              </a:rPr>
              <a:t>the specific artifact is on the Link second floor)</a:t>
            </a:r>
            <a:endParaRPr lang="en-US" i="1" dirty="0">
              <a:solidFill>
                <a:srgbClr val="FFFF00"/>
              </a:solidFill>
            </a:endParaRPr>
          </a:p>
        </p:txBody>
      </p:sp>
    </p:spTree>
    <p:extLst>
      <p:ext uri="{BB962C8B-B14F-4D97-AF65-F5344CB8AC3E}">
        <p14:creationId xmlns:p14="http://schemas.microsoft.com/office/powerpoint/2010/main" val="2742899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3137-BEEA-8F0A-DC9F-ADB225623FED}"/>
              </a:ext>
            </a:extLst>
          </p:cNvPr>
          <p:cNvSpPr>
            <a:spLocks noGrp="1"/>
          </p:cNvSpPr>
          <p:nvPr>
            <p:ph type="title"/>
          </p:nvPr>
        </p:nvSpPr>
        <p:spPr/>
        <p:txBody>
          <a:bodyPr/>
          <a:lstStyle/>
          <a:p>
            <a:r>
              <a:rPr lang="en-US" dirty="0"/>
              <a:t>Why Does This Matter?</a:t>
            </a:r>
          </a:p>
        </p:txBody>
      </p:sp>
      <p:sp>
        <p:nvSpPr>
          <p:cNvPr id="3" name="Content Placeholder 2">
            <a:extLst>
              <a:ext uri="{FF2B5EF4-FFF2-40B4-BE49-F238E27FC236}">
                <a16:creationId xmlns:a16="http://schemas.microsoft.com/office/drawing/2014/main" id="{28C53199-11BF-4EFC-6C85-2A3C6FFBA1E6}"/>
              </a:ext>
            </a:extLst>
          </p:cNvPr>
          <p:cNvSpPr>
            <a:spLocks noGrp="1"/>
          </p:cNvSpPr>
          <p:nvPr>
            <p:ph idx="1"/>
          </p:nvPr>
        </p:nvSpPr>
        <p:spPr/>
        <p:txBody>
          <a:bodyPr/>
          <a:lstStyle/>
          <a:p>
            <a:r>
              <a:rPr lang="en-US" dirty="0"/>
              <a:t>Now the waves are approaching from the bow-portside quarter:</a:t>
            </a:r>
          </a:p>
        </p:txBody>
      </p:sp>
      <p:pic>
        <p:nvPicPr>
          <p:cNvPr id="4" name="Picture 3" descr="Graphical user interface, application&#10;&#10;Description automatically generated">
            <a:extLst>
              <a:ext uri="{FF2B5EF4-FFF2-40B4-BE49-F238E27FC236}">
                <a16:creationId xmlns:a16="http://schemas.microsoft.com/office/drawing/2014/main" id="{DF51C126-06CA-07D9-DBC9-FD178937232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769" b="90000" l="10000" r="90000">
                        <a14:foregroundMark x1="50538" y1="9385" x2="50538" y2="9385"/>
                        <a14:foregroundMark x1="49923" y1="8769" x2="49923" y2="8769"/>
                      </a14:backgroundRemoval>
                    </a14:imgEffect>
                  </a14:imgLayer>
                </a14:imgProps>
              </a:ext>
            </a:extLst>
          </a:blip>
          <a:stretch>
            <a:fillRect/>
          </a:stretch>
        </p:blipFill>
        <p:spPr>
          <a:xfrm>
            <a:off x="3538600" y="2206525"/>
            <a:ext cx="3462043" cy="4286350"/>
          </a:xfrm>
          <a:prstGeom prst="rect">
            <a:avLst/>
          </a:prstGeom>
        </p:spPr>
      </p:pic>
      <p:sp>
        <p:nvSpPr>
          <p:cNvPr id="15" name="TextBox 14">
            <a:extLst>
              <a:ext uri="{FF2B5EF4-FFF2-40B4-BE49-F238E27FC236}">
                <a16:creationId xmlns:a16="http://schemas.microsoft.com/office/drawing/2014/main" id="{094AA867-3594-9A72-7A8D-ABE50B003C3D}"/>
              </a:ext>
            </a:extLst>
          </p:cNvPr>
          <p:cNvSpPr txBox="1"/>
          <p:nvPr/>
        </p:nvSpPr>
        <p:spPr>
          <a:xfrm>
            <a:off x="2913178" y="6333618"/>
            <a:ext cx="4712886" cy="369332"/>
          </a:xfrm>
          <a:prstGeom prst="rect">
            <a:avLst/>
          </a:prstGeom>
          <a:noFill/>
        </p:spPr>
        <p:txBody>
          <a:bodyPr wrap="square" rtlCol="0">
            <a:spAutoFit/>
          </a:bodyPr>
          <a:lstStyle/>
          <a:p>
            <a:pPr algn="ctr"/>
            <a:r>
              <a:rPr lang="en-US" dirty="0">
                <a:solidFill>
                  <a:srgbClr val="FFFF00"/>
                </a:solidFill>
              </a:rPr>
              <a:t>What will the vessel want to do?</a:t>
            </a:r>
          </a:p>
        </p:txBody>
      </p:sp>
      <p:pic>
        <p:nvPicPr>
          <p:cNvPr id="18" name="Graphic 17" descr="Map compass with solid fill">
            <a:extLst>
              <a:ext uri="{FF2B5EF4-FFF2-40B4-BE49-F238E27FC236}">
                <a16:creationId xmlns:a16="http://schemas.microsoft.com/office/drawing/2014/main" id="{092CAF44-F6DE-753E-D4ED-5B7EE80744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81389" y="2483209"/>
            <a:ext cx="914400" cy="914400"/>
          </a:xfrm>
          <a:prstGeom prst="rect">
            <a:avLst/>
          </a:prstGeom>
        </p:spPr>
      </p:pic>
      <p:sp>
        <p:nvSpPr>
          <p:cNvPr id="19" name="TextBox 18">
            <a:extLst>
              <a:ext uri="{FF2B5EF4-FFF2-40B4-BE49-F238E27FC236}">
                <a16:creationId xmlns:a16="http://schemas.microsoft.com/office/drawing/2014/main" id="{6FEEB8DA-BABB-4819-8745-32C405250E5D}"/>
              </a:ext>
            </a:extLst>
          </p:cNvPr>
          <p:cNvSpPr txBox="1"/>
          <p:nvPr/>
        </p:nvSpPr>
        <p:spPr>
          <a:xfrm>
            <a:off x="8350327" y="2206525"/>
            <a:ext cx="348232" cy="369332"/>
          </a:xfrm>
          <a:prstGeom prst="rect">
            <a:avLst/>
          </a:prstGeom>
          <a:noFill/>
        </p:spPr>
        <p:txBody>
          <a:bodyPr wrap="square" rtlCol="0">
            <a:spAutoFit/>
          </a:bodyPr>
          <a:lstStyle/>
          <a:p>
            <a:r>
              <a:rPr lang="en-US" dirty="0">
                <a:solidFill>
                  <a:schemeClr val="accent3">
                    <a:lumMod val="60000"/>
                    <a:lumOff val="40000"/>
                  </a:schemeClr>
                </a:solidFill>
              </a:rPr>
              <a:t>N</a:t>
            </a:r>
          </a:p>
        </p:txBody>
      </p:sp>
      <p:pic>
        <p:nvPicPr>
          <p:cNvPr id="7" name="Graphic 6" descr="Wave with solid fill">
            <a:extLst>
              <a:ext uri="{FF2B5EF4-FFF2-40B4-BE49-F238E27FC236}">
                <a16:creationId xmlns:a16="http://schemas.microsoft.com/office/drawing/2014/main" id="{BCDCD28B-20C7-5BC5-EB0C-B567740BE1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77890" flipH="1">
            <a:off x="6310810" y="2397534"/>
            <a:ext cx="964329" cy="964329"/>
          </a:xfrm>
          <a:prstGeom prst="rect">
            <a:avLst/>
          </a:prstGeom>
        </p:spPr>
      </p:pic>
      <p:pic>
        <p:nvPicPr>
          <p:cNvPr id="5" name="Graphic 4" descr="Wave with solid fill">
            <a:extLst>
              <a:ext uri="{FF2B5EF4-FFF2-40B4-BE49-F238E27FC236}">
                <a16:creationId xmlns:a16="http://schemas.microsoft.com/office/drawing/2014/main" id="{91E67FA5-C88B-7B21-1A34-96303EDBAB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77890" flipH="1">
            <a:off x="7056292" y="2554189"/>
            <a:ext cx="964329" cy="964329"/>
          </a:xfrm>
          <a:prstGeom prst="rect">
            <a:avLst/>
          </a:prstGeom>
        </p:spPr>
      </p:pic>
      <p:cxnSp>
        <p:nvCxnSpPr>
          <p:cNvPr id="11" name="Straight Arrow Connector 10">
            <a:extLst>
              <a:ext uri="{FF2B5EF4-FFF2-40B4-BE49-F238E27FC236}">
                <a16:creationId xmlns:a16="http://schemas.microsoft.com/office/drawing/2014/main" id="{0EE8C7D7-DC7C-AB48-3BD7-DCA2538882DC}"/>
              </a:ext>
            </a:extLst>
          </p:cNvPr>
          <p:cNvCxnSpPr>
            <a:cxnSpLocks/>
          </p:cNvCxnSpPr>
          <p:nvPr/>
        </p:nvCxnSpPr>
        <p:spPr>
          <a:xfrm flipH="1">
            <a:off x="6416236" y="2693427"/>
            <a:ext cx="1615628" cy="945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61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F92D-88D4-7C17-A369-B5F18496CD93}"/>
              </a:ext>
            </a:extLst>
          </p:cNvPr>
          <p:cNvSpPr>
            <a:spLocks noGrp="1"/>
          </p:cNvSpPr>
          <p:nvPr>
            <p:ph type="title"/>
          </p:nvPr>
        </p:nvSpPr>
        <p:spPr/>
        <p:txBody>
          <a:bodyPr/>
          <a:lstStyle/>
          <a:p>
            <a:r>
              <a:rPr lang="en-US"/>
              <a:t>Degrees of Freedom (DOF)</a:t>
            </a:r>
          </a:p>
        </p:txBody>
      </p:sp>
      <p:sp>
        <p:nvSpPr>
          <p:cNvPr id="3" name="Content Placeholder 2">
            <a:extLst>
              <a:ext uri="{FF2B5EF4-FFF2-40B4-BE49-F238E27FC236}">
                <a16:creationId xmlns:a16="http://schemas.microsoft.com/office/drawing/2014/main" id="{18335A86-5818-5CC0-A04A-200F2B5751DF}"/>
              </a:ext>
            </a:extLst>
          </p:cNvPr>
          <p:cNvSpPr>
            <a:spLocks noGrp="1"/>
          </p:cNvSpPr>
          <p:nvPr>
            <p:ph idx="1"/>
          </p:nvPr>
        </p:nvSpPr>
        <p:spPr/>
        <p:txBody>
          <a:bodyPr/>
          <a:lstStyle/>
          <a:p>
            <a:r>
              <a:rPr lang="en-US"/>
              <a:t>IMUs are defined by their sensors and DOFs</a:t>
            </a:r>
          </a:p>
          <a:p>
            <a:r>
              <a:rPr lang="en-US"/>
              <a:t>Each measurement axis counts as one DOF</a:t>
            </a:r>
          </a:p>
        </p:txBody>
      </p:sp>
      <p:graphicFrame>
        <p:nvGraphicFramePr>
          <p:cNvPr id="4" name="Table 4">
            <a:extLst>
              <a:ext uri="{FF2B5EF4-FFF2-40B4-BE49-F238E27FC236}">
                <a16:creationId xmlns:a16="http://schemas.microsoft.com/office/drawing/2014/main" id="{64878C29-0F95-12FD-F5E2-B7DD452785BA}"/>
              </a:ext>
            </a:extLst>
          </p:cNvPr>
          <p:cNvGraphicFramePr>
            <a:graphicFrameLocks noGrp="1"/>
          </p:cNvGraphicFramePr>
          <p:nvPr>
            <p:extLst>
              <p:ext uri="{D42A27DB-BD31-4B8C-83A1-F6EECF244321}">
                <p14:modId xmlns:p14="http://schemas.microsoft.com/office/powerpoint/2010/main" val="3698992686"/>
              </p:ext>
            </p:extLst>
          </p:nvPr>
        </p:nvGraphicFramePr>
        <p:xfrm>
          <a:off x="1120000" y="3429000"/>
          <a:ext cx="9952000" cy="2882900"/>
        </p:xfrm>
        <a:graphic>
          <a:graphicData uri="http://schemas.openxmlformats.org/drawingml/2006/table">
            <a:tbl>
              <a:tblPr firstRow="1" bandRow="1">
                <a:tableStyleId>{5C22544A-7EE6-4342-B048-85BDC9FD1C3A}</a:tableStyleId>
              </a:tblPr>
              <a:tblGrid>
                <a:gridCol w="1990400">
                  <a:extLst>
                    <a:ext uri="{9D8B030D-6E8A-4147-A177-3AD203B41FA5}">
                      <a16:colId xmlns:a16="http://schemas.microsoft.com/office/drawing/2014/main" val="954554460"/>
                    </a:ext>
                  </a:extLst>
                </a:gridCol>
                <a:gridCol w="1990400">
                  <a:extLst>
                    <a:ext uri="{9D8B030D-6E8A-4147-A177-3AD203B41FA5}">
                      <a16:colId xmlns:a16="http://schemas.microsoft.com/office/drawing/2014/main" val="1310723330"/>
                    </a:ext>
                  </a:extLst>
                </a:gridCol>
                <a:gridCol w="1990400">
                  <a:extLst>
                    <a:ext uri="{9D8B030D-6E8A-4147-A177-3AD203B41FA5}">
                      <a16:colId xmlns:a16="http://schemas.microsoft.com/office/drawing/2014/main" val="2643005717"/>
                    </a:ext>
                  </a:extLst>
                </a:gridCol>
                <a:gridCol w="1990400">
                  <a:extLst>
                    <a:ext uri="{9D8B030D-6E8A-4147-A177-3AD203B41FA5}">
                      <a16:colId xmlns:a16="http://schemas.microsoft.com/office/drawing/2014/main" val="1890325311"/>
                    </a:ext>
                  </a:extLst>
                </a:gridCol>
                <a:gridCol w="1990400">
                  <a:extLst>
                    <a:ext uri="{9D8B030D-6E8A-4147-A177-3AD203B41FA5}">
                      <a16:colId xmlns:a16="http://schemas.microsoft.com/office/drawing/2014/main" val="3047041904"/>
                    </a:ext>
                  </a:extLst>
                </a:gridCol>
              </a:tblGrid>
              <a:tr h="576580">
                <a:tc>
                  <a:txBody>
                    <a:bodyPr/>
                    <a:lstStyle/>
                    <a:p>
                      <a:pPr algn="ctr"/>
                      <a:r>
                        <a:rPr lang="en-US"/>
                        <a:t>DOFs</a:t>
                      </a:r>
                    </a:p>
                  </a:txBody>
                  <a:tcPr/>
                </a:tc>
                <a:tc>
                  <a:txBody>
                    <a:bodyPr/>
                    <a:lstStyle/>
                    <a:p>
                      <a:pPr algn="ctr"/>
                      <a:r>
                        <a:rPr lang="en-US"/>
                        <a:t>Accelerometer</a:t>
                      </a:r>
                    </a:p>
                  </a:txBody>
                  <a:tcPr/>
                </a:tc>
                <a:tc>
                  <a:txBody>
                    <a:bodyPr/>
                    <a:lstStyle/>
                    <a:p>
                      <a:pPr algn="ctr"/>
                      <a:r>
                        <a:rPr lang="en-US"/>
                        <a:t>Gyroscope</a:t>
                      </a:r>
                    </a:p>
                  </a:txBody>
                  <a:tcPr/>
                </a:tc>
                <a:tc>
                  <a:txBody>
                    <a:bodyPr/>
                    <a:lstStyle/>
                    <a:p>
                      <a:pPr algn="ctr"/>
                      <a:r>
                        <a:rPr lang="en-US"/>
                        <a:t>Magnetometer</a:t>
                      </a:r>
                    </a:p>
                  </a:txBody>
                  <a:tcPr/>
                </a:tc>
                <a:tc>
                  <a:txBody>
                    <a:bodyPr/>
                    <a:lstStyle/>
                    <a:p>
                      <a:pPr algn="ctr"/>
                      <a:r>
                        <a:rPr lang="en-US"/>
                        <a:t>Barometer</a:t>
                      </a:r>
                    </a:p>
                  </a:txBody>
                  <a:tcPr/>
                </a:tc>
                <a:extLst>
                  <a:ext uri="{0D108BD9-81ED-4DB2-BD59-A6C34878D82A}">
                    <a16:rowId xmlns:a16="http://schemas.microsoft.com/office/drawing/2014/main" val="1790289929"/>
                  </a:ext>
                </a:extLst>
              </a:tr>
              <a:tr h="576580">
                <a:tc>
                  <a:txBody>
                    <a:bodyPr/>
                    <a:lstStyle/>
                    <a:p>
                      <a:pPr algn="ctr"/>
                      <a:r>
                        <a:rPr lang="en-US"/>
                        <a:t>3-DOF</a:t>
                      </a:r>
                    </a:p>
                  </a:txBody>
                  <a:tcPr/>
                </a:tc>
                <a:tc>
                  <a:txBody>
                    <a:bodyPr/>
                    <a:lstStyle/>
                    <a:p>
                      <a:pPr algn="ctr"/>
                      <a:r>
                        <a:rPr lang="en-US"/>
                        <a:t>3-axis</a:t>
                      </a:r>
                    </a:p>
                  </a:txBody>
                  <a:tcPr/>
                </a:tc>
                <a:tc>
                  <a:txBody>
                    <a:bodyPr/>
                    <a:lstStyle/>
                    <a:p>
                      <a:pPr algn="ctr"/>
                      <a:r>
                        <a:rPr lang="en-US"/>
                        <a:t>3-axis</a:t>
                      </a:r>
                    </a:p>
                  </a:txBody>
                  <a:tcPr/>
                </a:tc>
                <a:tc>
                  <a:txBody>
                    <a:bodyPr/>
                    <a:lstStyle/>
                    <a:p>
                      <a:pPr algn="ctr"/>
                      <a:r>
                        <a:rPr lang="en-US"/>
                        <a:t>-</a:t>
                      </a:r>
                    </a:p>
                  </a:txBody>
                  <a:tcPr/>
                </a:tc>
                <a:tc>
                  <a:txBody>
                    <a:bodyPr/>
                    <a:lstStyle/>
                    <a:p>
                      <a:pPr algn="ctr"/>
                      <a:r>
                        <a:rPr lang="en-US"/>
                        <a:t>-</a:t>
                      </a:r>
                    </a:p>
                  </a:txBody>
                  <a:tcPr/>
                </a:tc>
                <a:extLst>
                  <a:ext uri="{0D108BD9-81ED-4DB2-BD59-A6C34878D82A}">
                    <a16:rowId xmlns:a16="http://schemas.microsoft.com/office/drawing/2014/main" val="2191740453"/>
                  </a:ext>
                </a:extLst>
              </a:tr>
              <a:tr h="576580">
                <a:tc>
                  <a:txBody>
                    <a:bodyPr/>
                    <a:lstStyle/>
                    <a:p>
                      <a:pPr algn="ctr"/>
                      <a:r>
                        <a:rPr lang="en-US"/>
                        <a:t>6-DOF</a:t>
                      </a:r>
                    </a:p>
                  </a:txBody>
                  <a:tcPr/>
                </a:tc>
                <a:tc>
                  <a:txBody>
                    <a:bodyPr/>
                    <a:lstStyle/>
                    <a:p>
                      <a:pPr algn="ctr"/>
                      <a:r>
                        <a:rPr lang="en-US"/>
                        <a:t>3-axis</a:t>
                      </a:r>
                    </a:p>
                  </a:txBody>
                  <a:tcPr/>
                </a:tc>
                <a:tc>
                  <a:txBody>
                    <a:bodyPr/>
                    <a:lstStyle/>
                    <a:p>
                      <a:pPr algn="ctr"/>
                      <a:r>
                        <a:rPr lang="en-US"/>
                        <a:t>3-axis</a:t>
                      </a:r>
                    </a:p>
                  </a:txBody>
                  <a:tcPr/>
                </a:tc>
                <a:tc>
                  <a:txBody>
                    <a:bodyPr/>
                    <a:lstStyle/>
                    <a:p>
                      <a:pPr algn="ctr"/>
                      <a:r>
                        <a:rPr lang="en-US"/>
                        <a:t>-</a:t>
                      </a:r>
                    </a:p>
                  </a:txBody>
                  <a:tcPr/>
                </a:tc>
                <a:tc>
                  <a:txBody>
                    <a:bodyPr/>
                    <a:lstStyle/>
                    <a:p>
                      <a:pPr algn="ctr"/>
                      <a:r>
                        <a:rPr lang="en-US"/>
                        <a:t>-</a:t>
                      </a:r>
                    </a:p>
                  </a:txBody>
                  <a:tcPr/>
                </a:tc>
                <a:extLst>
                  <a:ext uri="{0D108BD9-81ED-4DB2-BD59-A6C34878D82A}">
                    <a16:rowId xmlns:a16="http://schemas.microsoft.com/office/drawing/2014/main" val="2454654977"/>
                  </a:ext>
                </a:extLst>
              </a:tr>
              <a:tr h="576580">
                <a:tc>
                  <a:txBody>
                    <a:bodyPr/>
                    <a:lstStyle/>
                    <a:p>
                      <a:pPr algn="ctr"/>
                      <a:r>
                        <a:rPr lang="en-US"/>
                        <a:t>9-DOF</a:t>
                      </a:r>
                    </a:p>
                  </a:txBody>
                  <a:tcPr/>
                </a:tc>
                <a:tc>
                  <a:txBody>
                    <a:bodyPr/>
                    <a:lstStyle/>
                    <a:p>
                      <a:pPr algn="ctr"/>
                      <a:r>
                        <a:rPr lang="en-US"/>
                        <a:t>3-axis</a:t>
                      </a:r>
                    </a:p>
                  </a:txBody>
                  <a:tcPr/>
                </a:tc>
                <a:tc>
                  <a:txBody>
                    <a:bodyPr/>
                    <a:lstStyle/>
                    <a:p>
                      <a:pPr algn="ctr"/>
                      <a:r>
                        <a:rPr lang="en-US"/>
                        <a:t>3-axis</a:t>
                      </a:r>
                    </a:p>
                  </a:txBody>
                  <a:tcPr/>
                </a:tc>
                <a:tc>
                  <a:txBody>
                    <a:bodyPr/>
                    <a:lstStyle/>
                    <a:p>
                      <a:pPr algn="ctr"/>
                      <a:r>
                        <a:rPr lang="en-US"/>
                        <a:t>3-axis</a:t>
                      </a:r>
                    </a:p>
                  </a:txBody>
                  <a:tcPr/>
                </a:tc>
                <a:tc>
                  <a:txBody>
                    <a:bodyPr/>
                    <a:lstStyle/>
                    <a:p>
                      <a:pPr algn="ctr"/>
                      <a:r>
                        <a:rPr lang="en-US"/>
                        <a:t>-</a:t>
                      </a:r>
                    </a:p>
                  </a:txBody>
                  <a:tcPr/>
                </a:tc>
                <a:extLst>
                  <a:ext uri="{0D108BD9-81ED-4DB2-BD59-A6C34878D82A}">
                    <a16:rowId xmlns:a16="http://schemas.microsoft.com/office/drawing/2014/main" val="1651050882"/>
                  </a:ext>
                </a:extLst>
              </a:tr>
              <a:tr h="576580">
                <a:tc>
                  <a:txBody>
                    <a:bodyPr/>
                    <a:lstStyle/>
                    <a:p>
                      <a:pPr algn="ctr"/>
                      <a:r>
                        <a:rPr lang="en-US"/>
                        <a:t>10-DOF</a:t>
                      </a:r>
                    </a:p>
                  </a:txBody>
                  <a:tcPr/>
                </a:tc>
                <a:tc>
                  <a:txBody>
                    <a:bodyPr/>
                    <a:lstStyle/>
                    <a:p>
                      <a:pPr algn="ctr"/>
                      <a:r>
                        <a:rPr lang="en-US"/>
                        <a:t>3-axis</a:t>
                      </a:r>
                    </a:p>
                  </a:txBody>
                  <a:tcPr/>
                </a:tc>
                <a:tc>
                  <a:txBody>
                    <a:bodyPr/>
                    <a:lstStyle/>
                    <a:p>
                      <a:pPr algn="ctr"/>
                      <a:r>
                        <a:rPr lang="en-US"/>
                        <a:t>3-axis</a:t>
                      </a:r>
                    </a:p>
                  </a:txBody>
                  <a:tcPr/>
                </a:tc>
                <a:tc>
                  <a:txBody>
                    <a:bodyPr/>
                    <a:lstStyle/>
                    <a:p>
                      <a:pPr algn="ctr"/>
                      <a:r>
                        <a:rPr lang="en-US"/>
                        <a:t>3-axis</a:t>
                      </a:r>
                    </a:p>
                  </a:txBody>
                  <a:tcPr/>
                </a:tc>
                <a:tc>
                  <a:txBody>
                    <a:bodyPr/>
                    <a:lstStyle/>
                    <a:p>
                      <a:pPr algn="ctr"/>
                      <a:r>
                        <a:rPr lang="en-US"/>
                        <a:t>1-axis</a:t>
                      </a:r>
                    </a:p>
                  </a:txBody>
                  <a:tcPr/>
                </a:tc>
                <a:extLst>
                  <a:ext uri="{0D108BD9-81ED-4DB2-BD59-A6C34878D82A}">
                    <a16:rowId xmlns:a16="http://schemas.microsoft.com/office/drawing/2014/main" val="1776989913"/>
                  </a:ext>
                </a:extLst>
              </a:tr>
            </a:tbl>
          </a:graphicData>
        </a:graphic>
      </p:graphicFrame>
      <p:sp>
        <p:nvSpPr>
          <p:cNvPr id="5" name="TextBox 4">
            <a:extLst>
              <a:ext uri="{FF2B5EF4-FFF2-40B4-BE49-F238E27FC236}">
                <a16:creationId xmlns:a16="http://schemas.microsoft.com/office/drawing/2014/main" id="{D9DE9A5A-25D4-E9D0-F732-4F0CCC88D425}"/>
              </a:ext>
            </a:extLst>
          </p:cNvPr>
          <p:cNvSpPr txBox="1"/>
          <p:nvPr/>
        </p:nvSpPr>
        <p:spPr>
          <a:xfrm>
            <a:off x="4713402" y="4001294"/>
            <a:ext cx="735291" cy="584775"/>
          </a:xfrm>
          <a:prstGeom prst="rect">
            <a:avLst/>
          </a:prstGeom>
          <a:noFill/>
        </p:spPr>
        <p:txBody>
          <a:bodyPr wrap="square" rtlCol="0">
            <a:spAutoFit/>
          </a:bodyPr>
          <a:lstStyle/>
          <a:p>
            <a:pPr algn="ctr"/>
            <a:r>
              <a:rPr lang="en-US" sz="3200">
                <a:solidFill>
                  <a:schemeClr val="bg1"/>
                </a:solidFill>
              </a:rPr>
              <a:t>OR</a:t>
            </a:r>
            <a:endParaRPr lang="en-US">
              <a:solidFill>
                <a:schemeClr val="bg1"/>
              </a:solidFill>
            </a:endParaRPr>
          </a:p>
        </p:txBody>
      </p:sp>
    </p:spTree>
    <p:extLst>
      <p:ext uri="{BB962C8B-B14F-4D97-AF65-F5344CB8AC3E}">
        <p14:creationId xmlns:p14="http://schemas.microsoft.com/office/powerpoint/2010/main" val="123902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3137-BEEA-8F0A-DC9F-ADB225623FED}"/>
              </a:ext>
            </a:extLst>
          </p:cNvPr>
          <p:cNvSpPr>
            <a:spLocks noGrp="1"/>
          </p:cNvSpPr>
          <p:nvPr>
            <p:ph type="title"/>
          </p:nvPr>
        </p:nvSpPr>
        <p:spPr/>
        <p:txBody>
          <a:bodyPr/>
          <a:lstStyle/>
          <a:p>
            <a:r>
              <a:rPr lang="en-US" dirty="0"/>
              <a:t>Why Does This Matter?</a:t>
            </a:r>
          </a:p>
        </p:txBody>
      </p:sp>
      <p:sp>
        <p:nvSpPr>
          <p:cNvPr id="3" name="Content Placeholder 2">
            <a:extLst>
              <a:ext uri="{FF2B5EF4-FFF2-40B4-BE49-F238E27FC236}">
                <a16:creationId xmlns:a16="http://schemas.microsoft.com/office/drawing/2014/main" id="{28C53199-11BF-4EFC-6C85-2A3C6FFBA1E6}"/>
              </a:ext>
            </a:extLst>
          </p:cNvPr>
          <p:cNvSpPr>
            <a:spLocks noGrp="1"/>
          </p:cNvSpPr>
          <p:nvPr>
            <p:ph idx="1"/>
          </p:nvPr>
        </p:nvSpPr>
        <p:spPr/>
        <p:txBody>
          <a:bodyPr/>
          <a:lstStyle/>
          <a:p>
            <a:r>
              <a:rPr lang="en-US" dirty="0"/>
              <a:t>Now the waves are approaching from the bow-portside quarter:</a:t>
            </a:r>
          </a:p>
        </p:txBody>
      </p:sp>
      <p:pic>
        <p:nvPicPr>
          <p:cNvPr id="4" name="Picture 3" descr="Graphical user interface, application&#10;&#10;Description automatically generated">
            <a:extLst>
              <a:ext uri="{FF2B5EF4-FFF2-40B4-BE49-F238E27FC236}">
                <a16:creationId xmlns:a16="http://schemas.microsoft.com/office/drawing/2014/main" id="{DF51C126-06CA-07D9-DBC9-FD178937232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769" b="90000" l="10000" r="90000">
                        <a14:foregroundMark x1="50538" y1="9385" x2="50538" y2="9385"/>
                        <a14:foregroundMark x1="49923" y1="8769" x2="49923" y2="8769"/>
                      </a14:backgroundRemoval>
                    </a14:imgEffect>
                  </a14:imgLayer>
                </a14:imgProps>
              </a:ext>
            </a:extLst>
          </a:blip>
          <a:stretch>
            <a:fillRect/>
          </a:stretch>
        </p:blipFill>
        <p:spPr>
          <a:xfrm rot="19727800">
            <a:off x="3538600" y="2206525"/>
            <a:ext cx="3462043" cy="4286350"/>
          </a:xfrm>
          <a:prstGeom prst="rect">
            <a:avLst/>
          </a:prstGeom>
        </p:spPr>
      </p:pic>
      <p:pic>
        <p:nvPicPr>
          <p:cNvPr id="18" name="Graphic 17" descr="Map compass with solid fill">
            <a:extLst>
              <a:ext uri="{FF2B5EF4-FFF2-40B4-BE49-F238E27FC236}">
                <a16:creationId xmlns:a16="http://schemas.microsoft.com/office/drawing/2014/main" id="{092CAF44-F6DE-753E-D4ED-5B7EE80744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81389" y="2483209"/>
            <a:ext cx="914400" cy="914400"/>
          </a:xfrm>
          <a:prstGeom prst="rect">
            <a:avLst/>
          </a:prstGeom>
        </p:spPr>
      </p:pic>
      <p:sp>
        <p:nvSpPr>
          <p:cNvPr id="19" name="TextBox 18">
            <a:extLst>
              <a:ext uri="{FF2B5EF4-FFF2-40B4-BE49-F238E27FC236}">
                <a16:creationId xmlns:a16="http://schemas.microsoft.com/office/drawing/2014/main" id="{6FEEB8DA-BABB-4819-8745-32C405250E5D}"/>
              </a:ext>
            </a:extLst>
          </p:cNvPr>
          <p:cNvSpPr txBox="1"/>
          <p:nvPr/>
        </p:nvSpPr>
        <p:spPr>
          <a:xfrm>
            <a:off x="8350327" y="2206525"/>
            <a:ext cx="348232" cy="369332"/>
          </a:xfrm>
          <a:prstGeom prst="rect">
            <a:avLst/>
          </a:prstGeom>
          <a:noFill/>
        </p:spPr>
        <p:txBody>
          <a:bodyPr wrap="square" rtlCol="0">
            <a:spAutoFit/>
          </a:bodyPr>
          <a:lstStyle/>
          <a:p>
            <a:r>
              <a:rPr lang="en-US" dirty="0">
                <a:solidFill>
                  <a:schemeClr val="accent3">
                    <a:lumMod val="60000"/>
                    <a:lumOff val="40000"/>
                  </a:schemeClr>
                </a:solidFill>
              </a:rPr>
              <a:t>N</a:t>
            </a:r>
          </a:p>
        </p:txBody>
      </p:sp>
      <p:pic>
        <p:nvPicPr>
          <p:cNvPr id="7" name="Graphic 6" descr="Wave with solid fill">
            <a:extLst>
              <a:ext uri="{FF2B5EF4-FFF2-40B4-BE49-F238E27FC236}">
                <a16:creationId xmlns:a16="http://schemas.microsoft.com/office/drawing/2014/main" id="{BCDCD28B-20C7-5BC5-EB0C-B567740BE1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77890" flipH="1">
            <a:off x="6310810" y="2397534"/>
            <a:ext cx="964329" cy="964329"/>
          </a:xfrm>
          <a:prstGeom prst="rect">
            <a:avLst/>
          </a:prstGeom>
        </p:spPr>
      </p:pic>
      <p:pic>
        <p:nvPicPr>
          <p:cNvPr id="5" name="Graphic 4" descr="Wave with solid fill">
            <a:extLst>
              <a:ext uri="{FF2B5EF4-FFF2-40B4-BE49-F238E27FC236}">
                <a16:creationId xmlns:a16="http://schemas.microsoft.com/office/drawing/2014/main" id="{91E67FA5-C88B-7B21-1A34-96303EDBAB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877890" flipH="1">
            <a:off x="7056292" y="2554189"/>
            <a:ext cx="964329" cy="964329"/>
          </a:xfrm>
          <a:prstGeom prst="rect">
            <a:avLst/>
          </a:prstGeom>
        </p:spPr>
      </p:pic>
      <p:cxnSp>
        <p:nvCxnSpPr>
          <p:cNvPr id="11" name="Straight Arrow Connector 10">
            <a:extLst>
              <a:ext uri="{FF2B5EF4-FFF2-40B4-BE49-F238E27FC236}">
                <a16:creationId xmlns:a16="http://schemas.microsoft.com/office/drawing/2014/main" id="{0EE8C7D7-DC7C-AB48-3BD7-DCA2538882DC}"/>
              </a:ext>
            </a:extLst>
          </p:cNvPr>
          <p:cNvCxnSpPr>
            <a:cxnSpLocks/>
          </p:cNvCxnSpPr>
          <p:nvPr/>
        </p:nvCxnSpPr>
        <p:spPr>
          <a:xfrm flipH="1">
            <a:off x="6416236" y="2693427"/>
            <a:ext cx="1615628" cy="945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233AC3-9903-28C8-7B60-0CA72B838EDE}"/>
              </a:ext>
            </a:extLst>
          </p:cNvPr>
          <p:cNvSpPr txBox="1"/>
          <p:nvPr/>
        </p:nvSpPr>
        <p:spPr>
          <a:xfrm>
            <a:off x="9314162" y="2483209"/>
            <a:ext cx="2234888" cy="3970318"/>
          </a:xfrm>
          <a:prstGeom prst="rect">
            <a:avLst/>
          </a:prstGeom>
          <a:noFill/>
        </p:spPr>
        <p:txBody>
          <a:bodyPr wrap="square" rtlCol="0">
            <a:spAutoFit/>
          </a:bodyPr>
          <a:lstStyle/>
          <a:p>
            <a:r>
              <a:rPr lang="en-US" dirty="0"/>
              <a:t>The vessel will want to turn side-on to the waves and begin to roll. Now we have an unknowable </a:t>
            </a:r>
            <a:r>
              <a:rPr lang="en-US" dirty="0" err="1"/>
              <a:t>uncompensatable</a:t>
            </a:r>
            <a:r>
              <a:rPr lang="en-US" dirty="0"/>
              <a:t>, force acting on the vessel and we are going all over the place.</a:t>
            </a:r>
          </a:p>
          <a:p>
            <a:endParaRPr lang="en-US" dirty="0"/>
          </a:p>
          <a:p>
            <a:r>
              <a:rPr lang="en-US" dirty="0"/>
              <a:t>Dead-reckoning is just that – DEAD!</a:t>
            </a:r>
          </a:p>
        </p:txBody>
      </p:sp>
    </p:spTree>
    <p:extLst>
      <p:ext uri="{BB962C8B-B14F-4D97-AF65-F5344CB8AC3E}">
        <p14:creationId xmlns:p14="http://schemas.microsoft.com/office/powerpoint/2010/main" val="148225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erial top view container ship">
            <a:extLst>
              <a:ext uri="{FF2B5EF4-FFF2-40B4-BE49-F238E27FC236}">
                <a16:creationId xmlns:a16="http://schemas.microsoft.com/office/drawing/2014/main" id="{CF397120-C2DF-E10C-A1EF-0D68D39D463E}"/>
              </a:ext>
            </a:extLst>
          </p:cNvPr>
          <p:cNvPicPr>
            <a:picLocks noChangeAspect="1"/>
          </p:cNvPicPr>
          <p:nvPr/>
        </p:nvPicPr>
        <p:blipFill rotWithShape="1">
          <a:blip r:embed="rId3">
            <a:alphaModFix amt="24000"/>
          </a:blip>
          <a:srcRect l="360" t="11113" r="31511" b="20758"/>
          <a:stretch/>
        </p:blipFill>
        <p:spPr>
          <a:xfrm>
            <a:off x="0" y="0"/>
            <a:ext cx="12192000" cy="6858000"/>
          </a:xfrm>
          <a:prstGeom prst="rect">
            <a:avLst/>
          </a:prstGeom>
        </p:spPr>
      </p:pic>
      <p:sp>
        <p:nvSpPr>
          <p:cNvPr id="2" name="Title 1">
            <a:extLst>
              <a:ext uri="{FF2B5EF4-FFF2-40B4-BE49-F238E27FC236}">
                <a16:creationId xmlns:a16="http://schemas.microsoft.com/office/drawing/2014/main" id="{BA6415FA-4DED-237E-1C6A-E9CCD0E58371}"/>
              </a:ext>
            </a:extLst>
          </p:cNvPr>
          <p:cNvSpPr>
            <a:spLocks noGrp="1"/>
          </p:cNvSpPr>
          <p:nvPr>
            <p:ph type="title"/>
          </p:nvPr>
        </p:nvSpPr>
        <p:spPr/>
        <p:txBody>
          <a:bodyPr vert="horz" lIns="91440" tIns="45720" rIns="91440" bIns="45720" rtlCol="0" anchor="ctr">
            <a:normAutofit/>
          </a:bodyPr>
          <a:lstStyle/>
          <a:p>
            <a:r>
              <a:rPr lang="en-US" sz="2800" dirty="0"/>
              <a:t>In real-world scenarios, knowing the orientation of our vessel is extremely important as it allows us to better navigate and understand our environment</a:t>
            </a:r>
          </a:p>
        </p:txBody>
      </p:sp>
      <p:sp>
        <p:nvSpPr>
          <p:cNvPr id="7" name="Title 1">
            <a:extLst>
              <a:ext uri="{FF2B5EF4-FFF2-40B4-BE49-F238E27FC236}">
                <a16:creationId xmlns:a16="http://schemas.microsoft.com/office/drawing/2014/main" id="{FC812756-4795-484A-B15B-0BC77983C14A}"/>
              </a:ext>
            </a:extLst>
          </p:cNvPr>
          <p:cNvSpPr txBox="1">
            <a:spLocks/>
          </p:cNvSpPr>
          <p:nvPr/>
        </p:nvSpPr>
        <p:spPr>
          <a:xfrm>
            <a:off x="721468" y="53139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Why Does This Matter?</a:t>
            </a:r>
          </a:p>
        </p:txBody>
      </p:sp>
    </p:spTree>
    <p:extLst>
      <p:ext uri="{BB962C8B-B14F-4D97-AF65-F5344CB8AC3E}">
        <p14:creationId xmlns:p14="http://schemas.microsoft.com/office/powerpoint/2010/main" val="3662053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2E6353-F5BD-5A74-DD78-389B957D0F7F}"/>
              </a:ext>
            </a:extLst>
          </p:cNvPr>
          <p:cNvPicPr>
            <a:picLocks noChangeAspect="1"/>
          </p:cNvPicPr>
          <p:nvPr/>
        </p:nvPicPr>
        <p:blipFill rotWithShape="1">
          <a:blip r:embed="rId3">
            <a:duotone>
              <a:prstClr val="black"/>
              <a:schemeClr val="tx2">
                <a:tint val="45000"/>
                <a:satMod val="400000"/>
              </a:schemeClr>
            </a:duotone>
            <a:alphaModFix amt="12000"/>
          </a:blip>
          <a:srcRect t="16045"/>
          <a:stretch/>
        </p:blipFill>
        <p:spPr>
          <a:xfrm>
            <a:off x="20" y="1"/>
            <a:ext cx="12191980" cy="6858000"/>
          </a:xfrm>
          <a:prstGeom prst="rect">
            <a:avLst/>
          </a:prstGeom>
        </p:spPr>
      </p:pic>
      <p:sp>
        <p:nvSpPr>
          <p:cNvPr id="4" name="Title 3">
            <a:extLst>
              <a:ext uri="{FF2B5EF4-FFF2-40B4-BE49-F238E27FC236}">
                <a16:creationId xmlns:a16="http://schemas.microsoft.com/office/drawing/2014/main" id="{FB68E451-5D14-A397-613C-D9750E24B740}"/>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sz="66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Rotation and Reference Frames</a:t>
            </a:r>
          </a:p>
        </p:txBody>
      </p:sp>
      <p:sp>
        <p:nvSpPr>
          <p:cNvPr id="5" name="Subtitle 4">
            <a:extLst>
              <a:ext uri="{FF2B5EF4-FFF2-40B4-BE49-F238E27FC236}">
                <a16:creationId xmlns:a16="http://schemas.microsoft.com/office/drawing/2014/main" id="{A2947CA6-9D7C-545C-735C-1254F689EA9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96747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37FBE1-D3CB-A0FC-892E-7972AC66620E}"/>
              </a:ext>
            </a:extLst>
          </p:cNvPr>
          <p:cNvSpPr/>
          <p:nvPr/>
        </p:nvSpPr>
        <p:spPr>
          <a:xfrm>
            <a:off x="6231118" y="1225084"/>
            <a:ext cx="4619134" cy="4421171"/>
          </a:xfrm>
          <a:prstGeom prst="rect">
            <a:avLst/>
          </a:prstGeom>
          <a:solidFill>
            <a:schemeClr val="tx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DB30E-887A-36EA-1FBC-32102BC55D5A}"/>
              </a:ext>
            </a:extLst>
          </p:cNvPr>
          <p:cNvSpPr>
            <a:spLocks noGrp="1"/>
          </p:cNvSpPr>
          <p:nvPr>
            <p:ph type="title"/>
          </p:nvPr>
        </p:nvSpPr>
        <p:spPr/>
        <p:txBody>
          <a:bodyPr/>
          <a:lstStyle/>
          <a:p>
            <a:r>
              <a:rPr lang="en-US"/>
              <a:t>Orientation</a:t>
            </a:r>
          </a:p>
        </p:txBody>
      </p:sp>
      <p:pic>
        <p:nvPicPr>
          <p:cNvPr id="9" name="Picture 8" descr="Diagram&#10;&#10;Description automatically generated with medium confidence">
            <a:extLst>
              <a:ext uri="{FF2B5EF4-FFF2-40B4-BE49-F238E27FC236}">
                <a16:creationId xmlns:a16="http://schemas.microsoft.com/office/drawing/2014/main" id="{A976E2EB-79F0-1933-3D63-BB2B4BC74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196" y="1233487"/>
            <a:ext cx="4257675" cy="439102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1E39FA-EC2C-0431-D09A-25D29F57920B}"/>
                  </a:ext>
                </a:extLst>
              </p:cNvPr>
              <p:cNvSpPr txBox="1"/>
              <p:nvPr/>
            </p:nvSpPr>
            <p:spPr>
              <a:xfrm>
                <a:off x="838200" y="2037594"/>
                <a:ext cx="4685907" cy="3477875"/>
              </a:xfrm>
              <a:prstGeom prst="rect">
                <a:avLst/>
              </a:prstGeom>
              <a:noFill/>
            </p:spPr>
            <p:txBody>
              <a:bodyPr wrap="square" rtlCol="0">
                <a:spAutoFit/>
              </a:bodyPr>
              <a:lstStyle/>
              <a:p>
                <a:pPr marL="285750" indent="-285750">
                  <a:buFont typeface="Arial" panose="020B0604020202020204" pitchFamily="34" charset="0"/>
                  <a:buChar char="•"/>
                </a:pPr>
                <a:r>
                  <a:rPr lang="en-US" sz="2000"/>
                  <a:t>A body can be rotated in 3D space along the X, Y, and Z axes</a:t>
                </a:r>
              </a:p>
              <a:p>
                <a:pPr marL="742950" lvl="1" indent="-285750">
                  <a:buFont typeface="Arial" panose="020B0604020202020204" pitchFamily="34" charset="0"/>
                  <a:buChar char="•"/>
                </a:pPr>
                <a:r>
                  <a:rPr lang="en-US" sz="2000" b="1"/>
                  <a:t>Roll (</a:t>
                </a:r>
                <a14:m>
                  <m:oMath xmlns:m="http://schemas.openxmlformats.org/officeDocument/2006/math">
                    <m:r>
                      <a:rPr lang="en-US" sz="2000" b="1" i="1" smtClean="0">
                        <a:latin typeface="Cambria Math" panose="02040503050406030204" pitchFamily="18" charset="0"/>
                      </a:rPr>
                      <m:t>𝝓</m:t>
                    </m:r>
                  </m:oMath>
                </a14:m>
                <a:r>
                  <a:rPr lang="en-US" sz="2000" b="1"/>
                  <a:t>): </a:t>
                </a:r>
                <a:r>
                  <a:rPr lang="en-US" sz="2000"/>
                  <a:t>Rotation about the x-axis</a:t>
                </a:r>
              </a:p>
              <a:p>
                <a:pPr marL="742950" lvl="1" indent="-285750">
                  <a:buFont typeface="Arial" panose="020B0604020202020204" pitchFamily="34" charset="0"/>
                  <a:buChar char="•"/>
                </a:pPr>
                <a:r>
                  <a:rPr lang="en-US" sz="2000" b="1"/>
                  <a:t>Pitch (</a:t>
                </a:r>
                <a14:m>
                  <m:oMath xmlns:m="http://schemas.openxmlformats.org/officeDocument/2006/math">
                    <m:r>
                      <a:rPr lang="en-US" sz="2000" b="1" i="1" smtClean="0">
                        <a:latin typeface="Cambria Math" panose="02040503050406030204" pitchFamily="18" charset="0"/>
                      </a:rPr>
                      <m:t>𝜽</m:t>
                    </m:r>
                  </m:oMath>
                </a14:m>
                <a:r>
                  <a:rPr lang="en-US" sz="2000" b="1"/>
                  <a:t>): </a:t>
                </a:r>
                <a:r>
                  <a:rPr lang="en-US" sz="2000"/>
                  <a:t>Rotation about the y-axis</a:t>
                </a:r>
              </a:p>
              <a:p>
                <a:pPr marL="742950" lvl="1" indent="-285750">
                  <a:buFont typeface="Arial" panose="020B0604020202020204" pitchFamily="34" charset="0"/>
                  <a:buChar char="•"/>
                </a:pPr>
                <a:r>
                  <a:rPr lang="en-US" sz="2000" b="1"/>
                  <a:t>Yaw (</a:t>
                </a:r>
                <a14:m>
                  <m:oMath xmlns:m="http://schemas.openxmlformats.org/officeDocument/2006/math">
                    <m:r>
                      <a:rPr lang="en-US" sz="2000" b="1" i="1" smtClean="0">
                        <a:latin typeface="Cambria Math" panose="02040503050406030204" pitchFamily="18" charset="0"/>
                      </a:rPr>
                      <m:t>𝝍</m:t>
                    </m:r>
                  </m:oMath>
                </a14:m>
                <a:r>
                  <a:rPr lang="en-US" sz="2000" b="1"/>
                  <a:t>):</a:t>
                </a:r>
                <a:r>
                  <a:rPr lang="en-US" sz="2000"/>
                  <a:t> Rotation about the z-axis</a:t>
                </a:r>
              </a:p>
              <a:p>
                <a:pPr marL="285750" indent="-285750">
                  <a:buFont typeface="Arial" panose="020B0604020202020204" pitchFamily="34" charset="0"/>
                  <a:buChar char="•"/>
                </a:pPr>
                <a:r>
                  <a:rPr lang="en-US" sz="2000"/>
                  <a:t>These are known as the </a:t>
                </a:r>
                <a:r>
                  <a:rPr lang="en-US" sz="2000" i="1"/>
                  <a:t>Euler Angles</a:t>
                </a:r>
                <a:r>
                  <a:rPr lang="en-US" sz="2000"/>
                  <a:t> and are easy for us to understand conceptually</a:t>
                </a:r>
              </a:p>
            </p:txBody>
          </p:sp>
        </mc:Choice>
        <mc:Fallback xmlns="">
          <p:sp>
            <p:nvSpPr>
              <p:cNvPr id="10" name="TextBox 9">
                <a:extLst>
                  <a:ext uri="{FF2B5EF4-FFF2-40B4-BE49-F238E27FC236}">
                    <a16:creationId xmlns:a16="http://schemas.microsoft.com/office/drawing/2014/main" id="{EF1E39FA-EC2C-0431-D09A-25D29F57920B}"/>
                  </a:ext>
                </a:extLst>
              </p:cNvPr>
              <p:cNvSpPr txBox="1">
                <a:spLocks noRot="1" noChangeAspect="1" noMove="1" noResize="1" noEditPoints="1" noAdjustHandles="1" noChangeArrowheads="1" noChangeShapeType="1" noTextEdit="1"/>
              </p:cNvSpPr>
              <p:nvPr/>
            </p:nvSpPr>
            <p:spPr>
              <a:xfrm>
                <a:off x="838200" y="2037594"/>
                <a:ext cx="4685907" cy="3477875"/>
              </a:xfrm>
              <a:prstGeom prst="rect">
                <a:avLst/>
              </a:prstGeom>
              <a:blipFill>
                <a:blip r:embed="rId3"/>
                <a:stretch>
                  <a:fillRect l="-1172" t="-876" r="-130" b="-2102"/>
                </a:stretch>
              </a:blipFill>
            </p:spPr>
            <p:txBody>
              <a:bodyPr/>
              <a:lstStyle/>
              <a:p>
                <a:r>
                  <a:rPr lang="en-US">
                    <a:noFill/>
                  </a:rPr>
                  <a:t> </a:t>
                </a:r>
              </a:p>
            </p:txBody>
          </p:sp>
        </mc:Fallback>
      </mc:AlternateContent>
    </p:spTree>
    <p:extLst>
      <p:ext uri="{BB962C8B-B14F-4D97-AF65-F5344CB8AC3E}">
        <p14:creationId xmlns:p14="http://schemas.microsoft.com/office/powerpoint/2010/main" val="697911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3BA21-2BA3-5B52-F039-8EB44D0D6CF1}"/>
              </a:ext>
            </a:extLst>
          </p:cNvPr>
          <p:cNvSpPr>
            <a:spLocks noGrp="1"/>
          </p:cNvSpPr>
          <p:nvPr>
            <p:ph type="title"/>
          </p:nvPr>
        </p:nvSpPr>
        <p:spPr/>
        <p:txBody>
          <a:bodyPr/>
          <a:lstStyle/>
          <a:p>
            <a:r>
              <a:rPr lang="en-US" dirty="0"/>
              <a:t>Rotation</a:t>
            </a:r>
          </a:p>
        </p:txBody>
      </p:sp>
      <p:sp>
        <p:nvSpPr>
          <p:cNvPr id="6" name="Content Placeholder 5">
            <a:extLst>
              <a:ext uri="{FF2B5EF4-FFF2-40B4-BE49-F238E27FC236}">
                <a16:creationId xmlns:a16="http://schemas.microsoft.com/office/drawing/2014/main" id="{6A4D2C27-599C-9683-DBA1-23E75A3577FF}"/>
              </a:ext>
            </a:extLst>
          </p:cNvPr>
          <p:cNvSpPr>
            <a:spLocks noGrp="1"/>
          </p:cNvSpPr>
          <p:nvPr>
            <p:ph idx="1"/>
          </p:nvPr>
        </p:nvSpPr>
        <p:spPr/>
        <p:txBody>
          <a:bodyPr/>
          <a:lstStyle/>
          <a:p>
            <a:r>
              <a:rPr lang="en-US" dirty="0"/>
              <a:t>Rotation is how a body rotates in 3D space relative to a central coordinate system</a:t>
            </a:r>
          </a:p>
          <a:p>
            <a:r>
              <a:rPr lang="en-US" dirty="0"/>
              <a:t>We can define this as Euler angles (roll, pitch, yaw)</a:t>
            </a:r>
          </a:p>
        </p:txBody>
      </p:sp>
      <p:sp>
        <p:nvSpPr>
          <p:cNvPr id="7" name="TextBox 6">
            <a:extLst>
              <a:ext uri="{FF2B5EF4-FFF2-40B4-BE49-F238E27FC236}">
                <a16:creationId xmlns:a16="http://schemas.microsoft.com/office/drawing/2014/main" id="{58256CB8-3EA1-1C16-4080-F0EFE5BB2DDC}"/>
              </a:ext>
            </a:extLst>
          </p:cNvPr>
          <p:cNvSpPr txBox="1"/>
          <p:nvPr/>
        </p:nvSpPr>
        <p:spPr>
          <a:xfrm>
            <a:off x="2913178" y="6333618"/>
            <a:ext cx="4712886" cy="369332"/>
          </a:xfrm>
          <a:prstGeom prst="rect">
            <a:avLst/>
          </a:prstGeom>
          <a:noFill/>
        </p:spPr>
        <p:txBody>
          <a:bodyPr wrap="square" rtlCol="0">
            <a:spAutoFit/>
          </a:bodyPr>
          <a:lstStyle/>
          <a:p>
            <a:pPr algn="ctr"/>
            <a:r>
              <a:rPr lang="en-US" dirty="0">
                <a:solidFill>
                  <a:srgbClr val="FFFF00"/>
                </a:solidFill>
              </a:rPr>
              <a:t>Are we rotating now? In what regards?</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72F79975-49B5-21F8-B074-177777591E9E}"/>
                  </a:ext>
                </a:extLst>
              </p:cNvPr>
              <p:cNvGraphicFramePr>
                <a:graphicFrameLocks noChangeAspect="1"/>
              </p:cNvGraphicFramePr>
              <p:nvPr>
                <p:extLst>
                  <p:ext uri="{D42A27DB-BD31-4B8C-83A1-F6EECF244321}">
                    <p14:modId xmlns:p14="http://schemas.microsoft.com/office/powerpoint/2010/main" val="1789341091"/>
                  </p:ext>
                </p:extLst>
              </p:nvPr>
            </p:nvGraphicFramePr>
            <p:xfrm>
              <a:off x="598078" y="3355942"/>
              <a:ext cx="4575143" cy="2573518"/>
            </p:xfrm>
            <a:graphic>
              <a:graphicData uri="http://schemas.microsoft.com/office/powerpoint/2016/slidezoom">
                <pslz:sldZm>
                  <pslz:sldZmObj sldId="412" cId="216490791">
                    <pslz:zmPr id="{39AA4692-B7FD-4ECF-B24D-74A8380E8DA1}" transitionDur="1000" showBg="0">
                      <p166:blipFill xmlns:p166="http://schemas.microsoft.com/office/powerpoint/2016/6/main">
                        <a:blip r:embed="rId2"/>
                        <a:stretch>
                          <a:fillRect/>
                        </a:stretch>
                      </p166:blipFill>
                      <p166:spPr xmlns:p166="http://schemas.microsoft.com/office/powerpoint/2016/6/main">
                        <a:xfrm>
                          <a:off x="0" y="0"/>
                          <a:ext cx="4575143" cy="2573518"/>
                        </a:xfrm>
                        <a:prstGeom prst="rect">
                          <a:avLst/>
                        </a:prstGeom>
                      </p166:spPr>
                    </pslz:zmPr>
                  </pslz:sldZmObj>
                </pslz:sldZm>
              </a:graphicData>
            </a:graphic>
          </p:graphicFrame>
        </mc:Choice>
        <mc:Fallback xmlns="">
          <p:pic>
            <p:nvPicPr>
              <p:cNvPr id="12" name="Slide Zoom 11">
                <a:extLst>
                  <a:ext uri="{FF2B5EF4-FFF2-40B4-BE49-F238E27FC236}">
                    <a16:creationId xmlns:a16="http://schemas.microsoft.com/office/drawing/2014/main" id="{72F79975-49B5-21F8-B074-177777591E9E}"/>
                  </a:ext>
                </a:extLst>
              </p:cNvPr>
              <p:cNvPicPr>
                <a:picLocks noGrp="1" noRot="1" noChangeAspect="1" noMove="1" noResize="1" noEditPoints="1" noAdjustHandles="1" noChangeArrowheads="1" noChangeShapeType="1"/>
              </p:cNvPicPr>
              <p:nvPr/>
            </p:nvPicPr>
            <p:blipFill>
              <a:blip r:embed="rId3"/>
              <a:stretch>
                <a:fillRect/>
              </a:stretch>
            </p:blipFill>
            <p:spPr>
              <a:xfrm>
                <a:off x="598078" y="3355942"/>
                <a:ext cx="4575143" cy="257351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F337A36A-4902-D176-1E75-0656548914FE}"/>
                  </a:ext>
                </a:extLst>
              </p:cNvPr>
              <p:cNvGraphicFramePr>
                <a:graphicFrameLocks noChangeAspect="1"/>
              </p:cNvGraphicFramePr>
              <p:nvPr>
                <p:extLst>
                  <p:ext uri="{D42A27DB-BD31-4B8C-83A1-F6EECF244321}">
                    <p14:modId xmlns:p14="http://schemas.microsoft.com/office/powerpoint/2010/main" val="3787041430"/>
                  </p:ext>
                </p:extLst>
              </p:nvPr>
            </p:nvGraphicFramePr>
            <p:xfrm>
              <a:off x="6221690" y="3355943"/>
              <a:ext cx="4575142" cy="2573517"/>
            </p:xfrm>
            <a:graphic>
              <a:graphicData uri="http://schemas.microsoft.com/office/powerpoint/2016/slidezoom">
                <pslz:sldZm>
                  <pslz:sldZmObj sldId="411" cId="2372312107">
                    <pslz:zmPr id="{DB99FF9E-7B1E-4B63-8D12-7B5028271E9B}" returnToParent="0" transitionDur="1000" showBg="0">
                      <p166:blipFill xmlns:p166="http://schemas.microsoft.com/office/powerpoint/2016/6/main">
                        <a:blip r:embed="rId4"/>
                        <a:stretch>
                          <a:fillRect/>
                        </a:stretch>
                      </p166:blipFill>
                      <p166:spPr xmlns:p166="http://schemas.microsoft.com/office/powerpoint/2016/6/main">
                        <a:xfrm>
                          <a:off x="0" y="0"/>
                          <a:ext cx="4575142" cy="2573517"/>
                        </a:xfrm>
                        <a:prstGeom prst="rect">
                          <a:avLst/>
                        </a:prstGeom>
                      </p166:spPr>
                    </pslz:zmPr>
                  </pslz:sldZmObj>
                </pslz:sldZm>
              </a:graphicData>
            </a:graphic>
          </p:graphicFrame>
        </mc:Choice>
        <mc:Fallback xmlns="">
          <p:pic>
            <p:nvPicPr>
              <p:cNvPr id="14" name="Slide Zoom 13">
                <a:extLst>
                  <a:ext uri="{FF2B5EF4-FFF2-40B4-BE49-F238E27FC236}">
                    <a16:creationId xmlns:a16="http://schemas.microsoft.com/office/drawing/2014/main" id="{F337A36A-4902-D176-1E75-0656548914FE}"/>
                  </a:ext>
                </a:extLst>
              </p:cNvPr>
              <p:cNvPicPr>
                <a:picLocks noGrp="1" noRot="1" noChangeAspect="1" noMove="1" noResize="1" noEditPoints="1" noAdjustHandles="1" noChangeArrowheads="1" noChangeShapeType="1"/>
              </p:cNvPicPr>
              <p:nvPr/>
            </p:nvPicPr>
            <p:blipFill>
              <a:blip r:embed="rId5"/>
              <a:stretch>
                <a:fillRect/>
              </a:stretch>
            </p:blipFill>
            <p:spPr>
              <a:xfrm>
                <a:off x="6221690" y="3355943"/>
                <a:ext cx="4575142" cy="2573517"/>
              </a:xfrm>
              <a:prstGeom prst="rect">
                <a:avLst/>
              </a:prstGeom>
            </p:spPr>
          </p:pic>
        </mc:Fallback>
      </mc:AlternateContent>
    </p:spTree>
    <p:extLst>
      <p:ext uri="{BB962C8B-B14F-4D97-AF65-F5344CB8AC3E}">
        <p14:creationId xmlns:p14="http://schemas.microsoft.com/office/powerpoint/2010/main" val="3922148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C6B4A82-E9CD-871C-D060-2D0E8F33A4CB}"/>
              </a:ext>
            </a:extLst>
          </p:cNvPr>
          <p:cNvGrpSpPr/>
          <p:nvPr/>
        </p:nvGrpSpPr>
        <p:grpSpPr>
          <a:xfrm>
            <a:off x="6435257" y="697191"/>
            <a:ext cx="5275082" cy="5275082"/>
            <a:chOff x="3915266" y="1248266"/>
            <a:chExt cx="4361468" cy="4361468"/>
          </a:xfrm>
        </p:grpSpPr>
        <p:pic>
          <p:nvPicPr>
            <p:cNvPr id="5" name="Graphic 4" descr="Man with solid fill">
              <a:extLst>
                <a:ext uri="{FF2B5EF4-FFF2-40B4-BE49-F238E27FC236}">
                  <a16:creationId xmlns:a16="http://schemas.microsoft.com/office/drawing/2014/main" id="{49842FC8-9EC5-CC15-A698-A5513CE3DE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5266" y="1248266"/>
              <a:ext cx="4361468" cy="4361468"/>
            </a:xfrm>
            <a:prstGeom prst="rect">
              <a:avLst/>
            </a:prstGeom>
          </p:spPr>
        </p:pic>
        <p:cxnSp>
          <p:nvCxnSpPr>
            <p:cNvPr id="13" name="Straight Arrow Connector 12">
              <a:extLst>
                <a:ext uri="{FF2B5EF4-FFF2-40B4-BE49-F238E27FC236}">
                  <a16:creationId xmlns:a16="http://schemas.microsoft.com/office/drawing/2014/main" id="{434392C2-3604-3B8A-3D3E-9A6B6ADE4B21}"/>
                </a:ext>
              </a:extLst>
            </p:cNvPr>
            <p:cNvCxnSpPr/>
            <p:nvPr/>
          </p:nvCxnSpPr>
          <p:spPr>
            <a:xfrm>
              <a:off x="6096000" y="3271101"/>
              <a:ext cx="0" cy="12443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6145C48-43AF-C13B-C51B-23FFDA2DB947}"/>
                </a:ext>
              </a:extLst>
            </p:cNvPr>
            <p:cNvSpPr/>
            <p:nvPr/>
          </p:nvSpPr>
          <p:spPr>
            <a:xfrm>
              <a:off x="5969916" y="3145017"/>
              <a:ext cx="252167" cy="25216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64DF4F5-5693-A47A-4C3F-9E60F884106C}"/>
                </a:ext>
              </a:extLst>
            </p:cNvPr>
            <p:cNvCxnSpPr>
              <a:cxnSpLocks/>
            </p:cNvCxnSpPr>
            <p:nvPr/>
          </p:nvCxnSpPr>
          <p:spPr>
            <a:xfrm>
              <a:off x="6095999" y="3271100"/>
              <a:ext cx="137945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1D47AB-DA36-6EA8-1537-07F2E2AB041E}"/>
                </a:ext>
              </a:extLst>
            </p:cNvPr>
            <p:cNvSpPr txBox="1"/>
            <p:nvPr/>
          </p:nvSpPr>
          <p:spPr>
            <a:xfrm>
              <a:off x="5935743" y="4508588"/>
              <a:ext cx="320511" cy="369332"/>
            </a:xfrm>
            <a:prstGeom prst="rect">
              <a:avLst/>
            </a:prstGeom>
            <a:noFill/>
          </p:spPr>
          <p:txBody>
            <a:bodyPr wrap="square" rtlCol="0">
              <a:spAutoFit/>
            </a:bodyPr>
            <a:lstStyle/>
            <a:p>
              <a:r>
                <a:rPr lang="en-US" b="1" dirty="0">
                  <a:solidFill>
                    <a:schemeClr val="accent3"/>
                  </a:solidFill>
                </a:rPr>
                <a:t>Z</a:t>
              </a:r>
            </a:p>
          </p:txBody>
        </p:sp>
        <p:sp>
          <p:nvSpPr>
            <p:cNvPr id="19" name="TextBox 18">
              <a:extLst>
                <a:ext uri="{FF2B5EF4-FFF2-40B4-BE49-F238E27FC236}">
                  <a16:creationId xmlns:a16="http://schemas.microsoft.com/office/drawing/2014/main" id="{70322EB5-4CE4-5B77-B38E-C200189F01AD}"/>
                </a:ext>
              </a:extLst>
            </p:cNvPr>
            <p:cNvSpPr txBox="1"/>
            <p:nvPr/>
          </p:nvSpPr>
          <p:spPr>
            <a:xfrm>
              <a:off x="7475457" y="3086434"/>
              <a:ext cx="320511" cy="369332"/>
            </a:xfrm>
            <a:prstGeom prst="rect">
              <a:avLst/>
            </a:prstGeom>
            <a:noFill/>
          </p:spPr>
          <p:txBody>
            <a:bodyPr wrap="square" rtlCol="0">
              <a:spAutoFit/>
            </a:bodyPr>
            <a:lstStyle/>
            <a:p>
              <a:r>
                <a:rPr lang="en-US" b="1" dirty="0">
                  <a:solidFill>
                    <a:srgbClr val="00B050"/>
                  </a:solidFill>
                </a:rPr>
                <a:t>Y</a:t>
              </a:r>
            </a:p>
          </p:txBody>
        </p:sp>
        <p:sp>
          <p:nvSpPr>
            <p:cNvPr id="20" name="TextBox 19">
              <a:extLst>
                <a:ext uri="{FF2B5EF4-FFF2-40B4-BE49-F238E27FC236}">
                  <a16:creationId xmlns:a16="http://schemas.microsoft.com/office/drawing/2014/main" id="{EA774A11-11BE-401B-173C-EB4700B8FF41}"/>
                </a:ext>
              </a:extLst>
            </p:cNvPr>
            <p:cNvSpPr txBox="1"/>
            <p:nvPr/>
          </p:nvSpPr>
          <p:spPr>
            <a:xfrm>
              <a:off x="5809659" y="2838727"/>
              <a:ext cx="320511" cy="369332"/>
            </a:xfrm>
            <a:prstGeom prst="rect">
              <a:avLst/>
            </a:prstGeom>
            <a:noFill/>
          </p:spPr>
          <p:txBody>
            <a:bodyPr wrap="square" rtlCol="0">
              <a:spAutoFit/>
            </a:bodyPr>
            <a:lstStyle/>
            <a:p>
              <a:r>
                <a:rPr lang="en-US" b="1" dirty="0">
                  <a:solidFill>
                    <a:schemeClr val="accent4"/>
                  </a:solidFill>
                </a:rPr>
                <a:t>X</a:t>
              </a:r>
            </a:p>
          </p:txBody>
        </p:sp>
      </p:grpSp>
      <p:sp>
        <p:nvSpPr>
          <p:cNvPr id="22" name="TextBox 21">
            <a:extLst>
              <a:ext uri="{FF2B5EF4-FFF2-40B4-BE49-F238E27FC236}">
                <a16:creationId xmlns:a16="http://schemas.microsoft.com/office/drawing/2014/main" id="{87968A80-6E35-A894-DB9F-BD8B27DEE323}"/>
              </a:ext>
            </a:extLst>
          </p:cNvPr>
          <p:cNvSpPr txBox="1"/>
          <p:nvPr/>
        </p:nvSpPr>
        <p:spPr>
          <a:xfrm>
            <a:off x="481661" y="791459"/>
            <a:ext cx="6880673" cy="1754326"/>
          </a:xfrm>
          <a:prstGeom prst="rect">
            <a:avLst/>
          </a:prstGeom>
          <a:noFill/>
        </p:spPr>
        <p:txBody>
          <a:bodyPr wrap="square" rtlCol="0">
            <a:spAutoFit/>
          </a:bodyPr>
          <a:lstStyle/>
          <a:p>
            <a:r>
              <a:rPr lang="en-US" sz="5400" dirty="0">
                <a:latin typeface="Tahoma (Headings)"/>
              </a:rPr>
              <a:t>Local Coordinate System</a:t>
            </a:r>
          </a:p>
        </p:txBody>
      </p:sp>
      <p:sp>
        <p:nvSpPr>
          <p:cNvPr id="24" name="TextBox 23">
            <a:extLst>
              <a:ext uri="{FF2B5EF4-FFF2-40B4-BE49-F238E27FC236}">
                <a16:creationId xmlns:a16="http://schemas.microsoft.com/office/drawing/2014/main" id="{5F15B05B-74CA-CEC5-78D3-9A3330E533C7}"/>
              </a:ext>
            </a:extLst>
          </p:cNvPr>
          <p:cNvSpPr txBox="1"/>
          <p:nvPr/>
        </p:nvSpPr>
        <p:spPr>
          <a:xfrm>
            <a:off x="481661" y="2861207"/>
            <a:ext cx="5842430" cy="2677656"/>
          </a:xfrm>
          <a:prstGeom prst="rect">
            <a:avLst/>
          </a:prstGeom>
          <a:noFill/>
        </p:spPr>
        <p:txBody>
          <a:bodyPr wrap="square">
            <a:spAutoFit/>
          </a:bodyPr>
          <a:lstStyle/>
          <a:p>
            <a:r>
              <a:rPr lang="en-US" sz="2800" dirty="0"/>
              <a:t>X-Y-Z</a:t>
            </a:r>
          </a:p>
          <a:p>
            <a:endParaRPr lang="en-US" sz="2800" dirty="0"/>
          </a:p>
          <a:p>
            <a:r>
              <a:rPr lang="en-US" sz="2800" dirty="0"/>
              <a:t>The local inertial reference frame used to represent rotations and motions relative to an arbitrary body</a:t>
            </a:r>
          </a:p>
        </p:txBody>
      </p:sp>
    </p:spTree>
    <p:extLst>
      <p:ext uri="{BB962C8B-B14F-4D97-AF65-F5344CB8AC3E}">
        <p14:creationId xmlns:p14="http://schemas.microsoft.com/office/powerpoint/2010/main" val="216490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A1F448B-4CAD-5E92-7B0A-E2FB82C9D4D0}"/>
              </a:ext>
            </a:extLst>
          </p:cNvPr>
          <p:cNvGrpSpPr/>
          <p:nvPr/>
        </p:nvGrpSpPr>
        <p:grpSpPr>
          <a:xfrm>
            <a:off x="590244" y="321046"/>
            <a:ext cx="6215908" cy="6215908"/>
            <a:chOff x="2805543" y="321046"/>
            <a:chExt cx="6215908" cy="6215908"/>
          </a:xfrm>
        </p:grpSpPr>
        <p:sp>
          <p:nvSpPr>
            <p:cNvPr id="4" name="Oval 3">
              <a:extLst>
                <a:ext uri="{FF2B5EF4-FFF2-40B4-BE49-F238E27FC236}">
                  <a16:creationId xmlns:a16="http://schemas.microsoft.com/office/drawing/2014/main" id="{D947F8A1-EB7E-189B-2C08-2EC5B890C932}"/>
                </a:ext>
              </a:extLst>
            </p:cNvPr>
            <p:cNvSpPr/>
            <p:nvPr/>
          </p:nvSpPr>
          <p:spPr>
            <a:xfrm>
              <a:off x="2805543" y="321046"/>
              <a:ext cx="6215908" cy="621590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F08E4DB-9611-C4DC-48B3-7BE9E4B753B1}"/>
                </a:ext>
              </a:extLst>
            </p:cNvPr>
            <p:cNvSpPr/>
            <p:nvPr/>
          </p:nvSpPr>
          <p:spPr>
            <a:xfrm>
              <a:off x="2805543" y="2624846"/>
              <a:ext cx="6215908" cy="1608307"/>
            </a:xfrm>
            <a:prstGeom prst="ellipse">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C9EE74A-C95C-9429-32C1-0332F2765393}"/>
                </a:ext>
              </a:extLst>
            </p:cNvPr>
            <p:cNvSpPr/>
            <p:nvPr/>
          </p:nvSpPr>
          <p:spPr>
            <a:xfrm>
              <a:off x="5054621" y="321046"/>
              <a:ext cx="1717752" cy="6215908"/>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84BE04-021D-F992-0FE1-B0B8AF5389F6}"/>
                </a:ext>
              </a:extLst>
            </p:cNvPr>
            <p:cNvCxnSpPr>
              <a:cxnSpLocks/>
            </p:cNvCxnSpPr>
            <p:nvPr/>
          </p:nvCxnSpPr>
          <p:spPr>
            <a:xfrm>
              <a:off x="5920033" y="3429000"/>
              <a:ext cx="0" cy="130325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A9EF08-9484-3966-EDB1-1A724EDE9022}"/>
                </a:ext>
              </a:extLst>
            </p:cNvPr>
            <p:cNvCxnSpPr>
              <a:cxnSpLocks/>
            </p:cNvCxnSpPr>
            <p:nvPr/>
          </p:nvCxnSpPr>
          <p:spPr>
            <a:xfrm flipV="1">
              <a:off x="5920033" y="2790334"/>
              <a:ext cx="852340" cy="6386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4DEF423-6C75-11C8-F9FF-BE2BBCEB958B}"/>
                </a:ext>
              </a:extLst>
            </p:cNvPr>
            <p:cNvCxnSpPr>
              <a:cxnSpLocks/>
            </p:cNvCxnSpPr>
            <p:nvPr/>
          </p:nvCxnSpPr>
          <p:spPr>
            <a:xfrm>
              <a:off x="5920033" y="3429000"/>
              <a:ext cx="1272619" cy="4925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483D53-39B0-9032-90A1-C972DD3F86A9}"/>
                </a:ext>
              </a:extLst>
            </p:cNvPr>
            <p:cNvSpPr txBox="1"/>
            <p:nvPr/>
          </p:nvSpPr>
          <p:spPr>
            <a:xfrm>
              <a:off x="6760723" y="2691435"/>
              <a:ext cx="350196" cy="369332"/>
            </a:xfrm>
            <a:prstGeom prst="rect">
              <a:avLst/>
            </a:prstGeom>
            <a:noFill/>
          </p:spPr>
          <p:txBody>
            <a:bodyPr wrap="square" rtlCol="0">
              <a:spAutoFit/>
            </a:bodyPr>
            <a:lstStyle/>
            <a:p>
              <a:r>
                <a:rPr lang="en-US" b="1" dirty="0">
                  <a:solidFill>
                    <a:schemeClr val="accent6"/>
                  </a:solidFill>
                </a:rPr>
                <a:t>N</a:t>
              </a:r>
            </a:p>
          </p:txBody>
        </p:sp>
        <p:sp>
          <p:nvSpPr>
            <p:cNvPr id="20" name="TextBox 19">
              <a:extLst>
                <a:ext uri="{FF2B5EF4-FFF2-40B4-BE49-F238E27FC236}">
                  <a16:creationId xmlns:a16="http://schemas.microsoft.com/office/drawing/2014/main" id="{C54A6C63-4F04-5556-2595-55D8F8B7F28D}"/>
                </a:ext>
              </a:extLst>
            </p:cNvPr>
            <p:cNvSpPr txBox="1"/>
            <p:nvPr/>
          </p:nvSpPr>
          <p:spPr>
            <a:xfrm>
              <a:off x="7211689" y="3736885"/>
              <a:ext cx="350196" cy="369332"/>
            </a:xfrm>
            <a:prstGeom prst="rect">
              <a:avLst/>
            </a:prstGeom>
            <a:noFill/>
          </p:spPr>
          <p:txBody>
            <a:bodyPr wrap="square" rtlCol="0">
              <a:spAutoFit/>
            </a:bodyPr>
            <a:lstStyle/>
            <a:p>
              <a:r>
                <a:rPr lang="en-US" b="1" dirty="0">
                  <a:solidFill>
                    <a:srgbClr val="FFFF00"/>
                  </a:solidFill>
                </a:rPr>
                <a:t>E</a:t>
              </a:r>
            </a:p>
          </p:txBody>
        </p:sp>
        <p:sp>
          <p:nvSpPr>
            <p:cNvPr id="21" name="TextBox 20">
              <a:extLst>
                <a:ext uri="{FF2B5EF4-FFF2-40B4-BE49-F238E27FC236}">
                  <a16:creationId xmlns:a16="http://schemas.microsoft.com/office/drawing/2014/main" id="{6E38999C-1A95-CBAF-E06D-C60A21CD7EC7}"/>
                </a:ext>
              </a:extLst>
            </p:cNvPr>
            <p:cNvSpPr txBox="1"/>
            <p:nvPr/>
          </p:nvSpPr>
          <p:spPr>
            <a:xfrm>
              <a:off x="5751287" y="4725705"/>
              <a:ext cx="350196" cy="369332"/>
            </a:xfrm>
            <a:prstGeom prst="rect">
              <a:avLst/>
            </a:prstGeom>
            <a:noFill/>
          </p:spPr>
          <p:txBody>
            <a:bodyPr wrap="square" rtlCol="0">
              <a:spAutoFit/>
            </a:bodyPr>
            <a:lstStyle/>
            <a:p>
              <a:r>
                <a:rPr lang="en-US" b="1" dirty="0">
                  <a:solidFill>
                    <a:schemeClr val="accent5"/>
                  </a:solidFill>
                </a:rPr>
                <a:t>D</a:t>
              </a:r>
            </a:p>
          </p:txBody>
        </p:sp>
      </p:grpSp>
      <p:sp>
        <p:nvSpPr>
          <p:cNvPr id="23" name="TextBox 22">
            <a:extLst>
              <a:ext uri="{FF2B5EF4-FFF2-40B4-BE49-F238E27FC236}">
                <a16:creationId xmlns:a16="http://schemas.microsoft.com/office/drawing/2014/main" id="{D938BE2C-4A28-9F2F-10B4-57D46BC1F080}"/>
              </a:ext>
            </a:extLst>
          </p:cNvPr>
          <p:cNvSpPr txBox="1"/>
          <p:nvPr/>
        </p:nvSpPr>
        <p:spPr>
          <a:xfrm>
            <a:off x="7427539" y="134927"/>
            <a:ext cx="4255235" cy="2585323"/>
          </a:xfrm>
          <a:prstGeom prst="rect">
            <a:avLst/>
          </a:prstGeom>
          <a:noFill/>
        </p:spPr>
        <p:txBody>
          <a:bodyPr wrap="square" rtlCol="0">
            <a:spAutoFit/>
          </a:bodyPr>
          <a:lstStyle/>
          <a:p>
            <a:r>
              <a:rPr lang="en-US" sz="5400" dirty="0"/>
              <a:t>Universal Coordinate System</a:t>
            </a:r>
          </a:p>
        </p:txBody>
      </p:sp>
      <p:sp>
        <p:nvSpPr>
          <p:cNvPr id="33" name="TextBox 32">
            <a:extLst>
              <a:ext uri="{FF2B5EF4-FFF2-40B4-BE49-F238E27FC236}">
                <a16:creationId xmlns:a16="http://schemas.microsoft.com/office/drawing/2014/main" id="{3D520B11-2986-1D9F-E7A1-5CE8DB48E0EB}"/>
              </a:ext>
            </a:extLst>
          </p:cNvPr>
          <p:cNvSpPr txBox="1"/>
          <p:nvPr/>
        </p:nvSpPr>
        <p:spPr>
          <a:xfrm>
            <a:off x="7427539" y="2844876"/>
            <a:ext cx="4613452" cy="4093428"/>
          </a:xfrm>
          <a:prstGeom prst="rect">
            <a:avLst/>
          </a:prstGeom>
          <a:noFill/>
        </p:spPr>
        <p:txBody>
          <a:bodyPr wrap="square">
            <a:spAutoFit/>
          </a:bodyPr>
          <a:lstStyle/>
          <a:p>
            <a:r>
              <a:rPr lang="en-US" sz="2800" dirty="0"/>
              <a:t>North-East-Down</a:t>
            </a:r>
          </a:p>
          <a:p>
            <a:endParaRPr lang="en-US" sz="2800" dirty="0"/>
          </a:p>
          <a:p>
            <a:r>
              <a:rPr lang="en-US" sz="2800" dirty="0"/>
              <a:t>The global inertial reference frame used to represent motions and rotations relative to the center of the Earth*</a:t>
            </a:r>
          </a:p>
          <a:p>
            <a:endParaRPr lang="en-US" sz="2800" dirty="0"/>
          </a:p>
          <a:p>
            <a:r>
              <a:rPr lang="en-US" sz="1600" dirty="0"/>
              <a:t>(Assumes N-E plane of motion is tangential to surface) </a:t>
            </a:r>
          </a:p>
        </p:txBody>
      </p:sp>
    </p:spTree>
    <p:extLst>
      <p:ext uri="{BB962C8B-B14F-4D97-AF65-F5344CB8AC3E}">
        <p14:creationId xmlns:p14="http://schemas.microsoft.com/office/powerpoint/2010/main" val="2372312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A1F448B-4CAD-5E92-7B0A-E2FB82C9D4D0}"/>
              </a:ext>
            </a:extLst>
          </p:cNvPr>
          <p:cNvGrpSpPr/>
          <p:nvPr/>
        </p:nvGrpSpPr>
        <p:grpSpPr>
          <a:xfrm>
            <a:off x="2805543" y="321046"/>
            <a:ext cx="6215908" cy="6215908"/>
            <a:chOff x="2805543" y="321046"/>
            <a:chExt cx="6215908" cy="6215908"/>
          </a:xfrm>
        </p:grpSpPr>
        <p:sp>
          <p:nvSpPr>
            <p:cNvPr id="4" name="Oval 3">
              <a:extLst>
                <a:ext uri="{FF2B5EF4-FFF2-40B4-BE49-F238E27FC236}">
                  <a16:creationId xmlns:a16="http://schemas.microsoft.com/office/drawing/2014/main" id="{D947F8A1-EB7E-189B-2C08-2EC5B890C932}"/>
                </a:ext>
              </a:extLst>
            </p:cNvPr>
            <p:cNvSpPr/>
            <p:nvPr/>
          </p:nvSpPr>
          <p:spPr>
            <a:xfrm>
              <a:off x="2805543" y="321046"/>
              <a:ext cx="6215908" cy="621590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F08E4DB-9611-C4DC-48B3-7BE9E4B753B1}"/>
                </a:ext>
              </a:extLst>
            </p:cNvPr>
            <p:cNvSpPr/>
            <p:nvPr/>
          </p:nvSpPr>
          <p:spPr>
            <a:xfrm>
              <a:off x="2805543" y="2624846"/>
              <a:ext cx="6215908" cy="1608307"/>
            </a:xfrm>
            <a:prstGeom prst="ellipse">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C9EE74A-C95C-9429-32C1-0332F2765393}"/>
                </a:ext>
              </a:extLst>
            </p:cNvPr>
            <p:cNvSpPr/>
            <p:nvPr/>
          </p:nvSpPr>
          <p:spPr>
            <a:xfrm>
              <a:off x="5054621" y="321046"/>
              <a:ext cx="1717752" cy="6215908"/>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84BE04-021D-F992-0FE1-B0B8AF5389F6}"/>
                </a:ext>
              </a:extLst>
            </p:cNvPr>
            <p:cNvCxnSpPr>
              <a:cxnSpLocks/>
            </p:cNvCxnSpPr>
            <p:nvPr/>
          </p:nvCxnSpPr>
          <p:spPr>
            <a:xfrm>
              <a:off x="5920033" y="3429000"/>
              <a:ext cx="0" cy="130325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A9EF08-9484-3966-EDB1-1A724EDE9022}"/>
                </a:ext>
              </a:extLst>
            </p:cNvPr>
            <p:cNvCxnSpPr>
              <a:cxnSpLocks/>
            </p:cNvCxnSpPr>
            <p:nvPr/>
          </p:nvCxnSpPr>
          <p:spPr>
            <a:xfrm flipV="1">
              <a:off x="5920033" y="2790334"/>
              <a:ext cx="852340" cy="6386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4DEF423-6C75-11C8-F9FF-BE2BBCEB958B}"/>
                </a:ext>
              </a:extLst>
            </p:cNvPr>
            <p:cNvCxnSpPr>
              <a:cxnSpLocks/>
            </p:cNvCxnSpPr>
            <p:nvPr/>
          </p:nvCxnSpPr>
          <p:spPr>
            <a:xfrm>
              <a:off x="5920033" y="3429000"/>
              <a:ext cx="1272619" cy="4925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483D53-39B0-9032-90A1-C972DD3F86A9}"/>
                </a:ext>
              </a:extLst>
            </p:cNvPr>
            <p:cNvSpPr txBox="1"/>
            <p:nvPr/>
          </p:nvSpPr>
          <p:spPr>
            <a:xfrm>
              <a:off x="6760723" y="2691435"/>
              <a:ext cx="350196" cy="369332"/>
            </a:xfrm>
            <a:prstGeom prst="rect">
              <a:avLst/>
            </a:prstGeom>
            <a:noFill/>
          </p:spPr>
          <p:txBody>
            <a:bodyPr wrap="square" rtlCol="0">
              <a:spAutoFit/>
            </a:bodyPr>
            <a:lstStyle/>
            <a:p>
              <a:r>
                <a:rPr lang="en-US" b="1" dirty="0">
                  <a:solidFill>
                    <a:schemeClr val="accent6"/>
                  </a:solidFill>
                </a:rPr>
                <a:t>N</a:t>
              </a:r>
            </a:p>
          </p:txBody>
        </p:sp>
        <p:sp>
          <p:nvSpPr>
            <p:cNvPr id="20" name="TextBox 19">
              <a:extLst>
                <a:ext uri="{FF2B5EF4-FFF2-40B4-BE49-F238E27FC236}">
                  <a16:creationId xmlns:a16="http://schemas.microsoft.com/office/drawing/2014/main" id="{C54A6C63-4F04-5556-2595-55D8F8B7F28D}"/>
                </a:ext>
              </a:extLst>
            </p:cNvPr>
            <p:cNvSpPr txBox="1"/>
            <p:nvPr/>
          </p:nvSpPr>
          <p:spPr>
            <a:xfrm>
              <a:off x="7211689" y="3736885"/>
              <a:ext cx="350196" cy="369332"/>
            </a:xfrm>
            <a:prstGeom prst="rect">
              <a:avLst/>
            </a:prstGeom>
            <a:noFill/>
          </p:spPr>
          <p:txBody>
            <a:bodyPr wrap="square" rtlCol="0">
              <a:spAutoFit/>
            </a:bodyPr>
            <a:lstStyle/>
            <a:p>
              <a:r>
                <a:rPr lang="en-US" b="1" dirty="0">
                  <a:solidFill>
                    <a:srgbClr val="FFFF00"/>
                  </a:solidFill>
                </a:rPr>
                <a:t>E</a:t>
              </a:r>
            </a:p>
          </p:txBody>
        </p:sp>
        <p:sp>
          <p:nvSpPr>
            <p:cNvPr id="21" name="TextBox 20">
              <a:extLst>
                <a:ext uri="{FF2B5EF4-FFF2-40B4-BE49-F238E27FC236}">
                  <a16:creationId xmlns:a16="http://schemas.microsoft.com/office/drawing/2014/main" id="{6E38999C-1A95-CBAF-E06D-C60A21CD7EC7}"/>
                </a:ext>
              </a:extLst>
            </p:cNvPr>
            <p:cNvSpPr txBox="1"/>
            <p:nvPr/>
          </p:nvSpPr>
          <p:spPr>
            <a:xfrm>
              <a:off x="5751287" y="4725705"/>
              <a:ext cx="350196" cy="369332"/>
            </a:xfrm>
            <a:prstGeom prst="rect">
              <a:avLst/>
            </a:prstGeom>
            <a:noFill/>
          </p:spPr>
          <p:txBody>
            <a:bodyPr wrap="square" rtlCol="0">
              <a:spAutoFit/>
            </a:bodyPr>
            <a:lstStyle/>
            <a:p>
              <a:r>
                <a:rPr lang="en-US" b="1" dirty="0">
                  <a:solidFill>
                    <a:schemeClr val="accent5"/>
                  </a:solidFill>
                </a:rPr>
                <a:t>D</a:t>
              </a:r>
            </a:p>
          </p:txBody>
        </p:sp>
      </p:grpSp>
      <p:sp>
        <p:nvSpPr>
          <p:cNvPr id="23" name="TextBox 22">
            <a:extLst>
              <a:ext uri="{FF2B5EF4-FFF2-40B4-BE49-F238E27FC236}">
                <a16:creationId xmlns:a16="http://schemas.microsoft.com/office/drawing/2014/main" id="{D938BE2C-4A28-9F2F-10B4-57D46BC1F080}"/>
              </a:ext>
            </a:extLst>
          </p:cNvPr>
          <p:cNvSpPr txBox="1"/>
          <p:nvPr/>
        </p:nvSpPr>
        <p:spPr>
          <a:xfrm>
            <a:off x="9460767" y="428177"/>
            <a:ext cx="2321634" cy="6001643"/>
          </a:xfrm>
          <a:prstGeom prst="rect">
            <a:avLst/>
          </a:prstGeom>
          <a:noFill/>
        </p:spPr>
        <p:txBody>
          <a:bodyPr wrap="square" rtlCol="0">
            <a:spAutoFit/>
          </a:bodyPr>
          <a:lstStyle/>
          <a:p>
            <a:r>
              <a:rPr lang="en-US" sz="3200" b="1" dirty="0"/>
              <a:t>Reference Frame Rotations</a:t>
            </a:r>
          </a:p>
          <a:p>
            <a:endParaRPr lang="en-US" b="1" dirty="0"/>
          </a:p>
          <a:p>
            <a:r>
              <a:rPr lang="en-US" dirty="0"/>
              <a:t>We can place a body with its own local coordinate system onto the global coordinate system.</a:t>
            </a:r>
          </a:p>
          <a:p>
            <a:endParaRPr lang="en-US" dirty="0"/>
          </a:p>
          <a:p>
            <a:r>
              <a:rPr lang="en-US" dirty="0"/>
              <a:t>But, how can we relate the two? I.e. how can we determine what “acceleration in the X-direction” means in terms of “acceleration in the East-direction”?</a:t>
            </a:r>
          </a:p>
        </p:txBody>
      </p:sp>
      <p:pic>
        <p:nvPicPr>
          <p:cNvPr id="25" name="Graphic 24" descr="Man with solid fill">
            <a:extLst>
              <a:ext uri="{FF2B5EF4-FFF2-40B4-BE49-F238E27FC236}">
                <a16:creationId xmlns:a16="http://schemas.microsoft.com/office/drawing/2014/main" id="{A2BDB802-E819-C57C-0BFF-B6415514DC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7701196">
            <a:off x="1352900" y="819739"/>
            <a:ext cx="1833388" cy="1833388"/>
          </a:xfrm>
          <a:prstGeom prst="rect">
            <a:avLst/>
          </a:prstGeom>
        </p:spPr>
      </p:pic>
      <p:grpSp>
        <p:nvGrpSpPr>
          <p:cNvPr id="16" name="Group 15">
            <a:extLst>
              <a:ext uri="{FF2B5EF4-FFF2-40B4-BE49-F238E27FC236}">
                <a16:creationId xmlns:a16="http://schemas.microsoft.com/office/drawing/2014/main" id="{4E39A583-C960-1848-4B49-E482450A011A}"/>
              </a:ext>
            </a:extLst>
          </p:cNvPr>
          <p:cNvGrpSpPr/>
          <p:nvPr/>
        </p:nvGrpSpPr>
        <p:grpSpPr>
          <a:xfrm>
            <a:off x="1746922" y="1038812"/>
            <a:ext cx="1138828" cy="780161"/>
            <a:chOff x="1746922" y="1038812"/>
            <a:chExt cx="1138828" cy="780161"/>
          </a:xfrm>
        </p:grpSpPr>
        <p:cxnSp>
          <p:nvCxnSpPr>
            <p:cNvPr id="26" name="Straight Arrow Connector 25">
              <a:extLst>
                <a:ext uri="{FF2B5EF4-FFF2-40B4-BE49-F238E27FC236}">
                  <a16:creationId xmlns:a16="http://schemas.microsoft.com/office/drawing/2014/main" id="{AEDC5CB9-2E64-BFD8-AEE5-768FC18891EA}"/>
                </a:ext>
              </a:extLst>
            </p:cNvPr>
            <p:cNvCxnSpPr/>
            <p:nvPr/>
          </p:nvCxnSpPr>
          <p:spPr>
            <a:xfrm rot="17701196">
              <a:off x="2446441" y="1557438"/>
              <a:ext cx="0" cy="52307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BCDEF75-9C25-36CD-AF73-AC3A1EE5D8AE}"/>
                </a:ext>
              </a:extLst>
            </p:cNvPr>
            <p:cNvSpPr/>
            <p:nvPr/>
          </p:nvSpPr>
          <p:spPr>
            <a:xfrm rot="17701196">
              <a:off x="2156447" y="1655361"/>
              <a:ext cx="106001" cy="10600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D8B7D652-0E3F-ED4F-9E5A-115D9B2FD010}"/>
                </a:ext>
              </a:extLst>
            </p:cNvPr>
            <p:cNvCxnSpPr>
              <a:cxnSpLocks/>
            </p:cNvCxnSpPr>
            <p:nvPr/>
          </p:nvCxnSpPr>
          <p:spPr>
            <a:xfrm rot="17701196">
              <a:off x="2042136" y="1445634"/>
              <a:ext cx="57986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707E91B-AF3C-3F0E-3CF0-2DEEED0B9C68}"/>
                </a:ext>
              </a:extLst>
            </p:cNvPr>
            <p:cNvSpPr txBox="1"/>
            <p:nvPr/>
          </p:nvSpPr>
          <p:spPr>
            <a:xfrm rot="17701196">
              <a:off x="2740759" y="1662404"/>
              <a:ext cx="134730" cy="155253"/>
            </a:xfrm>
            <a:prstGeom prst="rect">
              <a:avLst/>
            </a:prstGeom>
            <a:noFill/>
          </p:spPr>
          <p:txBody>
            <a:bodyPr wrap="square" rtlCol="0">
              <a:spAutoFit/>
            </a:bodyPr>
            <a:lstStyle/>
            <a:p>
              <a:r>
                <a:rPr lang="en-US" b="1" dirty="0">
                  <a:solidFill>
                    <a:schemeClr val="accent3"/>
                  </a:solidFill>
                </a:rPr>
                <a:t>Z</a:t>
              </a:r>
            </a:p>
          </p:txBody>
        </p:sp>
        <p:sp>
          <p:nvSpPr>
            <p:cNvPr id="30" name="TextBox 29">
              <a:extLst>
                <a:ext uri="{FF2B5EF4-FFF2-40B4-BE49-F238E27FC236}">
                  <a16:creationId xmlns:a16="http://schemas.microsoft.com/office/drawing/2014/main" id="{5AEE9FC7-C022-1361-C082-B960C2CDF454}"/>
                </a:ext>
              </a:extLst>
            </p:cNvPr>
            <p:cNvSpPr txBox="1"/>
            <p:nvPr/>
          </p:nvSpPr>
          <p:spPr>
            <a:xfrm rot="17701196">
              <a:off x="2288497" y="1028550"/>
              <a:ext cx="134730" cy="155253"/>
            </a:xfrm>
            <a:prstGeom prst="rect">
              <a:avLst/>
            </a:prstGeom>
            <a:noFill/>
          </p:spPr>
          <p:txBody>
            <a:bodyPr wrap="square" rtlCol="0">
              <a:spAutoFit/>
            </a:bodyPr>
            <a:lstStyle/>
            <a:p>
              <a:r>
                <a:rPr lang="en-US" b="1" dirty="0">
                  <a:solidFill>
                    <a:srgbClr val="00B050"/>
                  </a:solidFill>
                </a:rPr>
                <a:t>Y</a:t>
              </a:r>
            </a:p>
          </p:txBody>
        </p:sp>
        <p:sp>
          <p:nvSpPr>
            <p:cNvPr id="31" name="TextBox 30">
              <a:extLst>
                <a:ext uri="{FF2B5EF4-FFF2-40B4-BE49-F238E27FC236}">
                  <a16:creationId xmlns:a16="http://schemas.microsoft.com/office/drawing/2014/main" id="{1F89CE18-8CBC-6CDE-6710-A3DB3A9C6D04}"/>
                </a:ext>
              </a:extLst>
            </p:cNvPr>
            <p:cNvSpPr txBox="1"/>
            <p:nvPr/>
          </p:nvSpPr>
          <p:spPr>
            <a:xfrm rot="17701196">
              <a:off x="1757184" y="1630734"/>
              <a:ext cx="134730" cy="155253"/>
            </a:xfrm>
            <a:prstGeom prst="rect">
              <a:avLst/>
            </a:prstGeom>
            <a:noFill/>
          </p:spPr>
          <p:txBody>
            <a:bodyPr wrap="square" rtlCol="0">
              <a:spAutoFit/>
            </a:bodyPr>
            <a:lstStyle/>
            <a:p>
              <a:r>
                <a:rPr lang="en-US" b="1" dirty="0">
                  <a:solidFill>
                    <a:schemeClr val="accent4"/>
                  </a:solidFill>
                </a:rPr>
                <a:t>X</a:t>
              </a:r>
            </a:p>
          </p:txBody>
        </p:sp>
      </p:grpSp>
    </p:spTree>
    <p:extLst>
      <p:ext uri="{BB962C8B-B14F-4D97-AF65-F5344CB8AC3E}">
        <p14:creationId xmlns:p14="http://schemas.microsoft.com/office/powerpoint/2010/main" val="183806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3.33333E-6 L 0.30443 0.25116 " pathEditMode="relative" rAng="0" ptsTypes="AA">
                                      <p:cBhvr>
                                        <p:cTn id="6" dur="2000" fill="hold"/>
                                        <p:tgtEl>
                                          <p:spTgt spid="16"/>
                                        </p:tgtEl>
                                        <p:attrNameLst>
                                          <p:attrName>ppt_x</p:attrName>
                                          <p:attrName>ppt_y</p:attrName>
                                        </p:attrNameLst>
                                      </p:cBhvr>
                                      <p:rCtr x="15221" y="12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A1F448B-4CAD-5E92-7B0A-E2FB82C9D4D0}"/>
              </a:ext>
            </a:extLst>
          </p:cNvPr>
          <p:cNvGrpSpPr/>
          <p:nvPr/>
        </p:nvGrpSpPr>
        <p:grpSpPr>
          <a:xfrm>
            <a:off x="2805543" y="321046"/>
            <a:ext cx="6215908" cy="6215908"/>
            <a:chOff x="2805543" y="321046"/>
            <a:chExt cx="6215908" cy="6215908"/>
          </a:xfrm>
        </p:grpSpPr>
        <p:sp>
          <p:nvSpPr>
            <p:cNvPr id="4" name="Oval 3">
              <a:extLst>
                <a:ext uri="{FF2B5EF4-FFF2-40B4-BE49-F238E27FC236}">
                  <a16:creationId xmlns:a16="http://schemas.microsoft.com/office/drawing/2014/main" id="{D947F8A1-EB7E-189B-2C08-2EC5B890C932}"/>
                </a:ext>
              </a:extLst>
            </p:cNvPr>
            <p:cNvSpPr/>
            <p:nvPr/>
          </p:nvSpPr>
          <p:spPr>
            <a:xfrm>
              <a:off x="2805543" y="321046"/>
              <a:ext cx="6215908" cy="621590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F08E4DB-9611-C4DC-48B3-7BE9E4B753B1}"/>
                </a:ext>
              </a:extLst>
            </p:cNvPr>
            <p:cNvSpPr/>
            <p:nvPr/>
          </p:nvSpPr>
          <p:spPr>
            <a:xfrm>
              <a:off x="2805543" y="2624846"/>
              <a:ext cx="6215908" cy="1608307"/>
            </a:xfrm>
            <a:prstGeom prst="ellipse">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C9EE74A-C95C-9429-32C1-0332F2765393}"/>
                </a:ext>
              </a:extLst>
            </p:cNvPr>
            <p:cNvSpPr/>
            <p:nvPr/>
          </p:nvSpPr>
          <p:spPr>
            <a:xfrm>
              <a:off x="5054621" y="321046"/>
              <a:ext cx="1717752" cy="6215908"/>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184BE04-021D-F992-0FE1-B0B8AF5389F6}"/>
                </a:ext>
              </a:extLst>
            </p:cNvPr>
            <p:cNvCxnSpPr>
              <a:cxnSpLocks/>
            </p:cNvCxnSpPr>
            <p:nvPr/>
          </p:nvCxnSpPr>
          <p:spPr>
            <a:xfrm>
              <a:off x="5920033" y="3429000"/>
              <a:ext cx="0" cy="130325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A9EF08-9484-3966-EDB1-1A724EDE9022}"/>
                </a:ext>
              </a:extLst>
            </p:cNvPr>
            <p:cNvCxnSpPr>
              <a:cxnSpLocks/>
            </p:cNvCxnSpPr>
            <p:nvPr/>
          </p:nvCxnSpPr>
          <p:spPr>
            <a:xfrm flipV="1">
              <a:off x="5920033" y="2790334"/>
              <a:ext cx="852340" cy="6386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4DEF423-6C75-11C8-F9FF-BE2BBCEB958B}"/>
                </a:ext>
              </a:extLst>
            </p:cNvPr>
            <p:cNvCxnSpPr>
              <a:cxnSpLocks/>
            </p:cNvCxnSpPr>
            <p:nvPr/>
          </p:nvCxnSpPr>
          <p:spPr>
            <a:xfrm>
              <a:off x="5920033" y="3429000"/>
              <a:ext cx="1272619" cy="4925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483D53-39B0-9032-90A1-C972DD3F86A9}"/>
                </a:ext>
              </a:extLst>
            </p:cNvPr>
            <p:cNvSpPr txBox="1"/>
            <p:nvPr/>
          </p:nvSpPr>
          <p:spPr>
            <a:xfrm>
              <a:off x="6760723" y="2691435"/>
              <a:ext cx="350196" cy="369332"/>
            </a:xfrm>
            <a:prstGeom prst="rect">
              <a:avLst/>
            </a:prstGeom>
            <a:noFill/>
          </p:spPr>
          <p:txBody>
            <a:bodyPr wrap="square" rtlCol="0">
              <a:spAutoFit/>
            </a:bodyPr>
            <a:lstStyle/>
            <a:p>
              <a:r>
                <a:rPr lang="en-US" b="1" dirty="0">
                  <a:solidFill>
                    <a:schemeClr val="accent6"/>
                  </a:solidFill>
                </a:rPr>
                <a:t>N</a:t>
              </a:r>
            </a:p>
          </p:txBody>
        </p:sp>
        <p:sp>
          <p:nvSpPr>
            <p:cNvPr id="20" name="TextBox 19">
              <a:extLst>
                <a:ext uri="{FF2B5EF4-FFF2-40B4-BE49-F238E27FC236}">
                  <a16:creationId xmlns:a16="http://schemas.microsoft.com/office/drawing/2014/main" id="{C54A6C63-4F04-5556-2595-55D8F8B7F28D}"/>
                </a:ext>
              </a:extLst>
            </p:cNvPr>
            <p:cNvSpPr txBox="1"/>
            <p:nvPr/>
          </p:nvSpPr>
          <p:spPr>
            <a:xfrm>
              <a:off x="7211689" y="3736885"/>
              <a:ext cx="350196" cy="369332"/>
            </a:xfrm>
            <a:prstGeom prst="rect">
              <a:avLst/>
            </a:prstGeom>
            <a:noFill/>
          </p:spPr>
          <p:txBody>
            <a:bodyPr wrap="square" rtlCol="0">
              <a:spAutoFit/>
            </a:bodyPr>
            <a:lstStyle/>
            <a:p>
              <a:r>
                <a:rPr lang="en-US" b="1" dirty="0">
                  <a:solidFill>
                    <a:srgbClr val="FFFF00"/>
                  </a:solidFill>
                </a:rPr>
                <a:t>E</a:t>
              </a:r>
            </a:p>
          </p:txBody>
        </p:sp>
        <p:sp>
          <p:nvSpPr>
            <p:cNvPr id="21" name="TextBox 20">
              <a:extLst>
                <a:ext uri="{FF2B5EF4-FFF2-40B4-BE49-F238E27FC236}">
                  <a16:creationId xmlns:a16="http://schemas.microsoft.com/office/drawing/2014/main" id="{6E38999C-1A95-CBAF-E06D-C60A21CD7EC7}"/>
                </a:ext>
              </a:extLst>
            </p:cNvPr>
            <p:cNvSpPr txBox="1"/>
            <p:nvPr/>
          </p:nvSpPr>
          <p:spPr>
            <a:xfrm>
              <a:off x="5751287" y="4725705"/>
              <a:ext cx="350196" cy="369332"/>
            </a:xfrm>
            <a:prstGeom prst="rect">
              <a:avLst/>
            </a:prstGeom>
            <a:noFill/>
          </p:spPr>
          <p:txBody>
            <a:bodyPr wrap="square" rtlCol="0">
              <a:spAutoFit/>
            </a:bodyPr>
            <a:lstStyle/>
            <a:p>
              <a:r>
                <a:rPr lang="en-US" b="1" dirty="0">
                  <a:solidFill>
                    <a:schemeClr val="accent5"/>
                  </a:solidFill>
                </a:rPr>
                <a:t>D</a:t>
              </a: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38BE2C-4A28-9F2F-10B4-57D46BC1F080}"/>
                  </a:ext>
                </a:extLst>
              </p:cNvPr>
              <p:cNvSpPr txBox="1"/>
              <p:nvPr/>
            </p:nvSpPr>
            <p:spPr>
              <a:xfrm>
                <a:off x="9460767" y="504557"/>
                <a:ext cx="2321634" cy="6023572"/>
              </a:xfrm>
              <a:prstGeom prst="rect">
                <a:avLst/>
              </a:prstGeom>
              <a:noFill/>
            </p:spPr>
            <p:txBody>
              <a:bodyPr wrap="square" rtlCol="0">
                <a:spAutoFit/>
              </a:bodyPr>
              <a:lstStyle/>
              <a:p>
                <a:r>
                  <a:rPr lang="en-US" sz="3200" b="1" dirty="0"/>
                  <a:t>Reference Frame Rotations</a:t>
                </a:r>
              </a:p>
              <a:p>
                <a:endParaRPr lang="en-US" b="1" dirty="0"/>
              </a:p>
              <a:p>
                <a:r>
                  <a:rPr lang="en-US" dirty="0"/>
                  <a:t>We can rotate the body frame of reference to the global frame and directly correlate each value in our data vector. E.g.</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𝐸</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𝑁</m:t>
                          </m:r>
                        </m:sub>
                      </m:sSub>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𝐷</m:t>
                          </m:r>
                        </m:sub>
                      </m:sSub>
                    </m:oMath>
                  </m:oMathPara>
                </a14:m>
                <a:endParaRPr lang="en-US" dirty="0"/>
              </a:p>
              <a:p>
                <a:endParaRPr lang="en-US" dirty="0"/>
              </a:p>
              <a:p>
                <a:r>
                  <a:rPr lang="en-US" dirty="0"/>
                  <a:t>We can accomplish this using a </a:t>
                </a:r>
                <a:r>
                  <a:rPr lang="en-US" b="1" dirty="0"/>
                  <a:t>Rotation Matrix</a:t>
                </a:r>
                <a:endParaRPr lang="en-US" dirty="0"/>
              </a:p>
            </p:txBody>
          </p:sp>
        </mc:Choice>
        <mc:Fallback xmlns="">
          <p:sp>
            <p:nvSpPr>
              <p:cNvPr id="23" name="TextBox 22">
                <a:extLst>
                  <a:ext uri="{FF2B5EF4-FFF2-40B4-BE49-F238E27FC236}">
                    <a16:creationId xmlns:a16="http://schemas.microsoft.com/office/drawing/2014/main" id="{D938BE2C-4A28-9F2F-10B4-57D46BC1F080}"/>
                  </a:ext>
                </a:extLst>
              </p:cNvPr>
              <p:cNvSpPr txBox="1">
                <a:spLocks noRot="1" noChangeAspect="1" noMove="1" noResize="1" noEditPoints="1" noAdjustHandles="1" noChangeArrowheads="1" noChangeShapeType="1" noTextEdit="1"/>
              </p:cNvSpPr>
              <p:nvPr/>
            </p:nvSpPr>
            <p:spPr>
              <a:xfrm>
                <a:off x="9460767" y="504557"/>
                <a:ext cx="2321634" cy="6023572"/>
              </a:xfrm>
              <a:prstGeom prst="rect">
                <a:avLst/>
              </a:prstGeom>
              <a:blipFill>
                <a:blip r:embed="rId2"/>
                <a:stretch>
                  <a:fillRect l="-6824" t="-1316" r="-8661" b="-709"/>
                </a:stretch>
              </a:blipFill>
            </p:spPr>
            <p:txBody>
              <a:bodyPr/>
              <a:lstStyle/>
              <a:p>
                <a:r>
                  <a:rPr lang="en-US">
                    <a:noFill/>
                  </a:rPr>
                  <a:t> </a:t>
                </a:r>
              </a:p>
            </p:txBody>
          </p:sp>
        </mc:Fallback>
      </mc:AlternateContent>
      <p:pic>
        <p:nvPicPr>
          <p:cNvPr id="25" name="Graphic 24" descr="Man with solid fill">
            <a:extLst>
              <a:ext uri="{FF2B5EF4-FFF2-40B4-BE49-F238E27FC236}">
                <a16:creationId xmlns:a16="http://schemas.microsoft.com/office/drawing/2014/main" id="{A2BDB802-E819-C57C-0BFF-B6415514DC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701196">
            <a:off x="1352900" y="819739"/>
            <a:ext cx="1833388" cy="1833388"/>
          </a:xfrm>
          <a:prstGeom prst="rect">
            <a:avLst/>
          </a:prstGeom>
        </p:spPr>
      </p:pic>
      <p:grpSp>
        <p:nvGrpSpPr>
          <p:cNvPr id="33" name="Group 32">
            <a:extLst>
              <a:ext uri="{FF2B5EF4-FFF2-40B4-BE49-F238E27FC236}">
                <a16:creationId xmlns:a16="http://schemas.microsoft.com/office/drawing/2014/main" id="{C8E25774-1B8A-CE43-C52E-854A31E4E141}"/>
              </a:ext>
            </a:extLst>
          </p:cNvPr>
          <p:cNvGrpSpPr/>
          <p:nvPr/>
        </p:nvGrpSpPr>
        <p:grpSpPr>
          <a:xfrm>
            <a:off x="5911160" y="2785763"/>
            <a:ext cx="726201" cy="1286471"/>
            <a:chOff x="5926385" y="2781195"/>
            <a:chExt cx="726201" cy="1286471"/>
          </a:xfrm>
        </p:grpSpPr>
        <p:grpSp>
          <p:nvGrpSpPr>
            <p:cNvPr id="2" name="Group 1">
              <a:extLst>
                <a:ext uri="{FF2B5EF4-FFF2-40B4-BE49-F238E27FC236}">
                  <a16:creationId xmlns:a16="http://schemas.microsoft.com/office/drawing/2014/main" id="{7B00B026-EB73-2851-CCC1-72C173E99061}"/>
                </a:ext>
              </a:extLst>
            </p:cNvPr>
            <p:cNvGrpSpPr/>
            <p:nvPr/>
          </p:nvGrpSpPr>
          <p:grpSpPr>
            <a:xfrm>
              <a:off x="5934863" y="2781195"/>
              <a:ext cx="717723" cy="1286471"/>
              <a:chOff x="6095999" y="1717781"/>
              <a:chExt cx="1707400" cy="3060401"/>
            </a:xfrm>
          </p:grpSpPr>
          <p:cxnSp>
            <p:nvCxnSpPr>
              <p:cNvPr id="5" name="Straight Arrow Connector 4">
                <a:extLst>
                  <a:ext uri="{FF2B5EF4-FFF2-40B4-BE49-F238E27FC236}">
                    <a16:creationId xmlns:a16="http://schemas.microsoft.com/office/drawing/2014/main" id="{E9691D12-3672-B788-75AD-15C105531AD5}"/>
                  </a:ext>
                </a:extLst>
              </p:cNvPr>
              <p:cNvCxnSpPr/>
              <p:nvPr/>
            </p:nvCxnSpPr>
            <p:spPr>
              <a:xfrm>
                <a:off x="6096000" y="3271101"/>
                <a:ext cx="0" cy="12443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5CDC215-82F1-B8A8-6E29-DE1C8165D55B}"/>
                  </a:ext>
                </a:extLst>
              </p:cNvPr>
              <p:cNvCxnSpPr>
                <a:cxnSpLocks/>
              </p:cNvCxnSpPr>
              <p:nvPr/>
            </p:nvCxnSpPr>
            <p:spPr>
              <a:xfrm flipV="1">
                <a:off x="6095999" y="2557929"/>
                <a:ext cx="872766" cy="7131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F0B2C4-A97E-A2F1-3599-C9DDC13FD921}"/>
                  </a:ext>
                </a:extLst>
              </p:cNvPr>
              <p:cNvSpPr txBox="1"/>
              <p:nvPr/>
            </p:nvSpPr>
            <p:spPr>
              <a:xfrm>
                <a:off x="6469816" y="4408849"/>
                <a:ext cx="320511" cy="369333"/>
              </a:xfrm>
              <a:prstGeom prst="rect">
                <a:avLst/>
              </a:prstGeom>
              <a:noFill/>
            </p:spPr>
            <p:txBody>
              <a:bodyPr wrap="square" rtlCol="0">
                <a:spAutoFit/>
              </a:bodyPr>
              <a:lstStyle/>
              <a:p>
                <a:r>
                  <a:rPr lang="en-US" b="1" dirty="0">
                    <a:solidFill>
                      <a:schemeClr val="accent3"/>
                    </a:solidFill>
                  </a:rPr>
                  <a:t>Z</a:t>
                </a:r>
              </a:p>
            </p:txBody>
          </p:sp>
          <p:sp>
            <p:nvSpPr>
              <p:cNvPr id="13" name="TextBox 12">
                <a:extLst>
                  <a:ext uri="{FF2B5EF4-FFF2-40B4-BE49-F238E27FC236}">
                    <a16:creationId xmlns:a16="http://schemas.microsoft.com/office/drawing/2014/main" id="{6448B940-5F65-3BFE-4C35-EC186E5EA8F3}"/>
                  </a:ext>
                </a:extLst>
              </p:cNvPr>
              <p:cNvSpPr txBox="1"/>
              <p:nvPr/>
            </p:nvSpPr>
            <p:spPr>
              <a:xfrm>
                <a:off x="6507503" y="1717781"/>
                <a:ext cx="320511" cy="369333"/>
              </a:xfrm>
              <a:prstGeom prst="rect">
                <a:avLst/>
              </a:prstGeom>
              <a:noFill/>
            </p:spPr>
            <p:txBody>
              <a:bodyPr wrap="square" rtlCol="0">
                <a:spAutoFit/>
              </a:bodyPr>
              <a:lstStyle/>
              <a:p>
                <a:r>
                  <a:rPr lang="en-US" b="1" dirty="0">
                    <a:solidFill>
                      <a:srgbClr val="00B050"/>
                    </a:solidFill>
                  </a:rPr>
                  <a:t>Y</a:t>
                </a:r>
              </a:p>
            </p:txBody>
          </p:sp>
          <p:sp>
            <p:nvSpPr>
              <p:cNvPr id="15" name="TextBox 14">
                <a:extLst>
                  <a:ext uri="{FF2B5EF4-FFF2-40B4-BE49-F238E27FC236}">
                    <a16:creationId xmlns:a16="http://schemas.microsoft.com/office/drawing/2014/main" id="{FCD4D7DA-4F95-8BD1-BE77-A83F1DE2646B}"/>
                  </a:ext>
                </a:extLst>
              </p:cNvPr>
              <p:cNvSpPr txBox="1"/>
              <p:nvPr/>
            </p:nvSpPr>
            <p:spPr>
              <a:xfrm>
                <a:off x="7482888" y="3086433"/>
                <a:ext cx="320511" cy="369333"/>
              </a:xfrm>
              <a:prstGeom prst="rect">
                <a:avLst/>
              </a:prstGeom>
              <a:noFill/>
            </p:spPr>
            <p:txBody>
              <a:bodyPr wrap="square" rtlCol="0">
                <a:spAutoFit/>
              </a:bodyPr>
              <a:lstStyle/>
              <a:p>
                <a:r>
                  <a:rPr lang="en-US" b="1" dirty="0">
                    <a:solidFill>
                      <a:schemeClr val="accent4"/>
                    </a:solidFill>
                  </a:rPr>
                  <a:t>X</a:t>
                </a:r>
              </a:p>
            </p:txBody>
          </p:sp>
        </p:grpSp>
        <p:cxnSp>
          <p:nvCxnSpPr>
            <p:cNvPr id="17" name="Straight Arrow Connector 16">
              <a:extLst>
                <a:ext uri="{FF2B5EF4-FFF2-40B4-BE49-F238E27FC236}">
                  <a16:creationId xmlns:a16="http://schemas.microsoft.com/office/drawing/2014/main" id="{A549C609-D941-947E-20E8-C13ACF98A524}"/>
                </a:ext>
              </a:extLst>
            </p:cNvPr>
            <p:cNvCxnSpPr>
              <a:cxnSpLocks/>
            </p:cNvCxnSpPr>
            <p:nvPr/>
          </p:nvCxnSpPr>
          <p:spPr>
            <a:xfrm>
              <a:off x="5926385" y="3428999"/>
              <a:ext cx="540455" cy="21590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940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914C-F238-BF06-FC7F-7CCAEB6E0366}"/>
              </a:ext>
            </a:extLst>
          </p:cNvPr>
          <p:cNvSpPr>
            <a:spLocks noGrp="1"/>
          </p:cNvSpPr>
          <p:nvPr>
            <p:ph type="title"/>
          </p:nvPr>
        </p:nvSpPr>
        <p:spPr/>
        <p:txBody>
          <a:bodyPr/>
          <a:lstStyle/>
          <a:p>
            <a:r>
              <a:rPr lang="en-US" dirty="0"/>
              <a:t>Rotation Matrix</a:t>
            </a:r>
          </a:p>
        </p:txBody>
      </p:sp>
      <p:sp>
        <p:nvSpPr>
          <p:cNvPr id="3" name="Content Placeholder 2">
            <a:extLst>
              <a:ext uri="{FF2B5EF4-FFF2-40B4-BE49-F238E27FC236}">
                <a16:creationId xmlns:a16="http://schemas.microsoft.com/office/drawing/2014/main" id="{7141603B-C45C-1F07-3E6A-643E8BAE5450}"/>
              </a:ext>
            </a:extLst>
          </p:cNvPr>
          <p:cNvSpPr>
            <a:spLocks noGrp="1"/>
          </p:cNvSpPr>
          <p:nvPr>
            <p:ph idx="1"/>
          </p:nvPr>
        </p:nvSpPr>
        <p:spPr/>
        <p:txBody>
          <a:bodyPr/>
          <a:lstStyle/>
          <a:p>
            <a:r>
              <a:rPr lang="en-US" dirty="0"/>
              <a:t>A rotation matrix is a mathematical model for translating one body’s inertial reference to another</a:t>
            </a:r>
          </a:p>
          <a:p>
            <a:pPr lvl="1"/>
            <a:r>
              <a:rPr lang="en-US" dirty="0"/>
              <a:t>E.g., the local body to the global body</a:t>
            </a:r>
          </a:p>
          <a:p>
            <a:r>
              <a:rPr lang="en-US" dirty="0"/>
              <a:t>We can use Eulerian transformations of the vectors </a:t>
            </a:r>
          </a:p>
          <a:p>
            <a:pPr lvl="1"/>
            <a:r>
              <a:rPr lang="en-US" dirty="0"/>
              <a:t>I.e., you will need to know the roll, pitch, and yaw rotations</a:t>
            </a:r>
          </a:p>
          <a:p>
            <a:r>
              <a:rPr lang="en-US" dirty="0"/>
              <a:t>Let’s start with a 2D rotation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B5DEC8-7ABD-E941-5DC0-03F333310EE0}"/>
                  </a:ext>
                </a:extLst>
              </p:cNvPr>
              <p:cNvSpPr txBox="1"/>
              <p:nvPr/>
            </p:nvSpPr>
            <p:spPr>
              <a:xfrm>
                <a:off x="3629319" y="4953785"/>
                <a:ext cx="4143442" cy="958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𝜃</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f>
                            <m:fPr>
                              <m:type m:val="noBar"/>
                              <m:ctrlPr>
                                <a:rPr lang="en-US" sz="2800" b="0" i="1" smtClean="0">
                                  <a:latin typeface="Cambria Math" panose="02040503050406030204" pitchFamily="18" charset="0"/>
                                </a:rPr>
                              </m:ctrlPr>
                            </m:fPr>
                            <m:num>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num>
                            <m:den>
                              <m:r>
                                <m:rPr>
                                  <m:sty m:val="p"/>
                                </m:rPr>
                                <a:rPr lang="en-US" sz="2800" b="0" i="0" smtClean="0">
                                  <a:latin typeface="Cambria Math" panose="02040503050406030204" pitchFamily="18" charset="0"/>
                                </a:rPr>
                                <m:t>sin</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den>
                          </m:f>
                          <m:r>
                            <a:rPr lang="en-US" sz="2800" b="0" i="1" smtClean="0">
                              <a:latin typeface="Cambria Math" panose="02040503050406030204" pitchFamily="18" charset="0"/>
                            </a:rPr>
                            <m:t>  </m:t>
                          </m:r>
                          <m:f>
                            <m:fPr>
                              <m:type m:val="noBa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r>
                                <m:rPr>
                                  <m:sty m:val="p"/>
                                </m:rPr>
                                <a:rPr lang="en-US" sz="2800" b="0" i="0" smtClean="0">
                                  <a:latin typeface="Cambria Math" panose="02040503050406030204" pitchFamily="18" charset="0"/>
                                </a:rPr>
                                <m:t>sin</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num>
                            <m:den>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m:t>
                              </m:r>
                              <m:r>
                                <a:rPr lang="en-US" sz="2800" b="0" i="1" smtClean="0">
                                  <a:latin typeface="Cambria Math" panose="02040503050406030204" pitchFamily="18" charset="0"/>
                                </a:rPr>
                                <m:t>𝜃</m:t>
                              </m:r>
                              <m:r>
                                <a:rPr lang="en-US" sz="2800" b="0" i="1" smtClean="0">
                                  <a:latin typeface="Cambria Math" panose="02040503050406030204" pitchFamily="18" charset="0"/>
                                </a:rPr>
                                <m:t>)</m:t>
                              </m:r>
                            </m:den>
                          </m:f>
                        </m:e>
                      </m:d>
                    </m:oMath>
                  </m:oMathPara>
                </a14:m>
                <a:endParaRPr lang="en-US" dirty="0"/>
              </a:p>
            </p:txBody>
          </p:sp>
        </mc:Choice>
        <mc:Fallback xmlns="">
          <p:sp>
            <p:nvSpPr>
              <p:cNvPr id="4" name="TextBox 3">
                <a:extLst>
                  <a:ext uri="{FF2B5EF4-FFF2-40B4-BE49-F238E27FC236}">
                    <a16:creationId xmlns:a16="http://schemas.microsoft.com/office/drawing/2014/main" id="{10B5DEC8-7ABD-E941-5DC0-03F333310EE0}"/>
                  </a:ext>
                </a:extLst>
              </p:cNvPr>
              <p:cNvSpPr txBox="1">
                <a:spLocks noRot="1" noChangeAspect="1" noMove="1" noResize="1" noEditPoints="1" noAdjustHandles="1" noChangeArrowheads="1" noChangeShapeType="1" noTextEdit="1"/>
              </p:cNvSpPr>
              <p:nvPr/>
            </p:nvSpPr>
            <p:spPr>
              <a:xfrm>
                <a:off x="3629319" y="4953785"/>
                <a:ext cx="4143442" cy="958852"/>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08613F9-5574-7CBE-A087-BA1F23F70AA2}"/>
              </a:ext>
            </a:extLst>
          </p:cNvPr>
          <p:cNvSpPr txBox="1"/>
          <p:nvPr/>
        </p:nvSpPr>
        <p:spPr>
          <a:xfrm>
            <a:off x="8268249" y="5182558"/>
            <a:ext cx="3298439" cy="646331"/>
          </a:xfrm>
          <a:prstGeom prst="rect">
            <a:avLst/>
          </a:prstGeom>
          <a:noFill/>
        </p:spPr>
        <p:txBody>
          <a:bodyPr wrap="square" rtlCol="0">
            <a:spAutoFit/>
          </a:bodyPr>
          <a:lstStyle/>
          <a:p>
            <a:r>
              <a:rPr lang="en-US" u="sng" dirty="0">
                <a:solidFill>
                  <a:schemeClr val="accent2"/>
                </a:solidFill>
              </a:rPr>
              <a:t>Note:</a:t>
            </a:r>
            <a:r>
              <a:rPr lang="en-US" dirty="0">
                <a:solidFill>
                  <a:schemeClr val="accent2"/>
                </a:solidFill>
              </a:rPr>
              <a:t> square matrix (orthogonal determinant = 1)</a:t>
            </a:r>
          </a:p>
        </p:txBody>
      </p:sp>
    </p:spTree>
    <p:extLst>
      <p:ext uri="{BB962C8B-B14F-4D97-AF65-F5344CB8AC3E}">
        <p14:creationId xmlns:p14="http://schemas.microsoft.com/office/powerpoint/2010/main" val="2391748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1BD8CB-BB3B-43F7-3543-56567286AE62}"/>
              </a:ext>
            </a:extLst>
          </p:cNvPr>
          <p:cNvSpPr/>
          <p:nvPr/>
        </p:nvSpPr>
        <p:spPr>
          <a:xfrm>
            <a:off x="1291473" y="2506662"/>
            <a:ext cx="8795208" cy="42090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CD44A-DAF0-BCB8-9338-06B61CA9A9A5}"/>
              </a:ext>
            </a:extLst>
          </p:cNvPr>
          <p:cNvSpPr>
            <a:spLocks noGrp="1"/>
          </p:cNvSpPr>
          <p:nvPr>
            <p:ph type="title"/>
          </p:nvPr>
        </p:nvSpPr>
        <p:spPr/>
        <p:txBody>
          <a:bodyPr/>
          <a:lstStyle/>
          <a:p>
            <a:r>
              <a:rPr lang="en-US"/>
              <a:t>Accelerometers</a:t>
            </a:r>
          </a:p>
        </p:txBody>
      </p:sp>
      <p:sp>
        <p:nvSpPr>
          <p:cNvPr id="3" name="Content Placeholder 2">
            <a:extLst>
              <a:ext uri="{FF2B5EF4-FFF2-40B4-BE49-F238E27FC236}">
                <a16:creationId xmlns:a16="http://schemas.microsoft.com/office/drawing/2014/main" id="{77E89DF9-3AC8-2CBF-20EE-30C279E239D2}"/>
              </a:ext>
            </a:extLst>
          </p:cNvPr>
          <p:cNvSpPr>
            <a:spLocks noGrp="1"/>
          </p:cNvSpPr>
          <p:nvPr>
            <p:ph idx="1"/>
          </p:nvPr>
        </p:nvSpPr>
        <p:spPr/>
        <p:txBody>
          <a:bodyPr/>
          <a:lstStyle/>
          <a:p>
            <a:r>
              <a:rPr lang="en-US"/>
              <a:t>Measure change in velocity over time (acceleration)</a:t>
            </a:r>
          </a:p>
        </p:txBody>
      </p:sp>
      <p:pic>
        <p:nvPicPr>
          <p:cNvPr id="5" name="Picture 4" descr="Icon&#10;&#10;Description automatically generated with low confidence">
            <a:extLst>
              <a:ext uri="{FF2B5EF4-FFF2-40B4-BE49-F238E27FC236}">
                <a16:creationId xmlns:a16="http://schemas.microsoft.com/office/drawing/2014/main" id="{6734154E-6464-7B77-E9BB-1E6FA8997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325" y="2658438"/>
            <a:ext cx="7787504" cy="3905516"/>
          </a:xfrm>
          <a:prstGeom prst="rect">
            <a:avLst/>
          </a:prstGeom>
        </p:spPr>
      </p:pic>
      <p:sp>
        <p:nvSpPr>
          <p:cNvPr id="7" name="TextBox 6">
            <a:extLst>
              <a:ext uri="{FF2B5EF4-FFF2-40B4-BE49-F238E27FC236}">
                <a16:creationId xmlns:a16="http://schemas.microsoft.com/office/drawing/2014/main" id="{A5620B17-91D1-2430-18CC-F4BA3F1F9592}"/>
              </a:ext>
            </a:extLst>
          </p:cNvPr>
          <p:cNvSpPr txBox="1"/>
          <p:nvPr/>
        </p:nvSpPr>
        <p:spPr>
          <a:xfrm>
            <a:off x="10086681" y="3888188"/>
            <a:ext cx="2105319" cy="1754326"/>
          </a:xfrm>
          <a:prstGeom prst="rect">
            <a:avLst/>
          </a:prstGeom>
          <a:noFill/>
        </p:spPr>
        <p:txBody>
          <a:bodyPr wrap="square" rtlCol="0">
            <a:spAutoFit/>
          </a:bodyPr>
          <a:lstStyle/>
          <a:p>
            <a:pPr algn="ctr"/>
            <a:r>
              <a:rPr lang="en-US">
                <a:solidFill>
                  <a:srgbClr val="FFFF00"/>
                </a:solidFill>
              </a:rPr>
              <a:t>Why is the Z-axis not reading 0?</a:t>
            </a:r>
          </a:p>
          <a:p>
            <a:pPr algn="ctr"/>
            <a:endParaRPr lang="en-US">
              <a:solidFill>
                <a:srgbClr val="FFFF00"/>
              </a:solidFill>
            </a:endParaRPr>
          </a:p>
          <a:p>
            <a:pPr algn="ctr"/>
            <a:r>
              <a:rPr lang="en-US">
                <a:solidFill>
                  <a:srgbClr val="FFFF00"/>
                </a:solidFill>
              </a:rPr>
              <a:t>Does this only occur with the Z-axis specifically?</a:t>
            </a:r>
          </a:p>
        </p:txBody>
      </p:sp>
      <p:sp>
        <p:nvSpPr>
          <p:cNvPr id="8" name="TextBox 7">
            <a:extLst>
              <a:ext uri="{FF2B5EF4-FFF2-40B4-BE49-F238E27FC236}">
                <a16:creationId xmlns:a16="http://schemas.microsoft.com/office/drawing/2014/main" id="{87E8545B-BEF5-FAED-21AF-106AA3B72AFF}"/>
              </a:ext>
            </a:extLst>
          </p:cNvPr>
          <p:cNvSpPr txBox="1"/>
          <p:nvPr/>
        </p:nvSpPr>
        <p:spPr>
          <a:xfrm>
            <a:off x="1795325" y="4994294"/>
            <a:ext cx="5797485" cy="1569660"/>
          </a:xfrm>
          <a:prstGeom prst="rect">
            <a:avLst/>
          </a:prstGeom>
          <a:noFill/>
        </p:spPr>
        <p:txBody>
          <a:bodyPr wrap="square" rtlCol="0">
            <a:spAutoFit/>
          </a:bodyPr>
          <a:lstStyle/>
          <a:p>
            <a:r>
              <a:rPr lang="en-US" sz="1600" b="1">
                <a:solidFill>
                  <a:schemeClr val="bg1"/>
                </a:solidFill>
              </a:rPr>
              <a:t>Offsets</a:t>
            </a:r>
            <a:r>
              <a:rPr lang="en-US" sz="1600">
                <a:solidFill>
                  <a:schemeClr val="bg1"/>
                </a:solidFill>
              </a:rPr>
              <a:t> due to small errors in manufacturing or temperature drift can cause the accelerometer to read non-zero values when stationary</a:t>
            </a:r>
          </a:p>
          <a:p>
            <a:endParaRPr lang="en-US" sz="1600" b="1">
              <a:solidFill>
                <a:schemeClr val="bg1"/>
              </a:solidFill>
            </a:endParaRPr>
          </a:p>
          <a:p>
            <a:r>
              <a:rPr lang="en-US" sz="1600" b="1">
                <a:solidFill>
                  <a:schemeClr val="bg1"/>
                </a:solidFill>
              </a:rPr>
              <a:t>Bias</a:t>
            </a:r>
            <a:r>
              <a:rPr lang="en-US" sz="1600">
                <a:solidFill>
                  <a:schemeClr val="bg1"/>
                </a:solidFill>
              </a:rPr>
              <a:t> caused by gravity or misalignment causes a tilt towards a specific direction and report incorrect acceleration</a:t>
            </a:r>
            <a:endParaRPr lang="en-US" sz="1600" b="1">
              <a:solidFill>
                <a:schemeClr val="bg1"/>
              </a:solidFill>
            </a:endParaRPr>
          </a:p>
        </p:txBody>
      </p:sp>
      <p:sp>
        <p:nvSpPr>
          <p:cNvPr id="9" name="TextBox 8">
            <a:extLst>
              <a:ext uri="{FF2B5EF4-FFF2-40B4-BE49-F238E27FC236}">
                <a16:creationId xmlns:a16="http://schemas.microsoft.com/office/drawing/2014/main" id="{3F98BF71-D692-4AA3-DA77-7C11DDB5C7D7}"/>
              </a:ext>
            </a:extLst>
          </p:cNvPr>
          <p:cNvSpPr txBox="1"/>
          <p:nvPr/>
        </p:nvSpPr>
        <p:spPr>
          <a:xfrm>
            <a:off x="5103043" y="2563916"/>
            <a:ext cx="3004010" cy="1077218"/>
          </a:xfrm>
          <a:prstGeom prst="rect">
            <a:avLst/>
          </a:prstGeom>
          <a:noFill/>
        </p:spPr>
        <p:txBody>
          <a:bodyPr wrap="square" rtlCol="0">
            <a:spAutoFit/>
          </a:bodyPr>
          <a:lstStyle/>
          <a:p>
            <a:r>
              <a:rPr lang="en-US" sz="1600">
                <a:solidFill>
                  <a:schemeClr val="bg1"/>
                </a:solidFill>
              </a:rPr>
              <a:t>The displacement of a small mass due to a force can be correlated to an acceleration on a scale</a:t>
            </a:r>
          </a:p>
        </p:txBody>
      </p:sp>
    </p:spTree>
    <p:extLst>
      <p:ext uri="{BB962C8B-B14F-4D97-AF65-F5344CB8AC3E}">
        <p14:creationId xmlns:p14="http://schemas.microsoft.com/office/powerpoint/2010/main" val="373689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 calcmode="lin" valueType="num">
                                      <p:cBhvr additive="base">
                                        <p:cTn id="1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BEBDF-D24C-19E4-FF33-905F58EFA132}"/>
              </a:ext>
            </a:extLst>
          </p:cNvPr>
          <p:cNvSpPr>
            <a:spLocks noGrp="1"/>
          </p:cNvSpPr>
          <p:nvPr>
            <p:ph type="title"/>
          </p:nvPr>
        </p:nvSpPr>
        <p:spPr/>
        <p:txBody>
          <a:bodyPr/>
          <a:lstStyle/>
          <a:p>
            <a:r>
              <a:rPr lang="en-US" dirty="0"/>
              <a:t>Rotation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F9B7B-6EC9-0381-37C5-802111F069B6}"/>
                  </a:ext>
                </a:extLst>
              </p:cNvPr>
              <p:cNvSpPr>
                <a:spLocks noGrp="1"/>
              </p:cNvSpPr>
              <p:nvPr>
                <p:ph idx="1"/>
              </p:nvPr>
            </p:nvSpPr>
            <p:spPr/>
            <p:txBody>
              <a:bodyPr/>
              <a:lstStyle/>
              <a:p>
                <a:r>
                  <a:rPr lang="en-US" dirty="0"/>
                  <a:t>If we want to rotate a vector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e>
                    </m:d>
                  </m:oMath>
                </a14:m>
                <a:r>
                  <a:rPr lang="en-US" dirty="0"/>
                  <a:t>, </a:t>
                </a:r>
                <a14:m>
                  <m:oMath xmlns:m="http://schemas.openxmlformats.org/officeDocument/2006/math">
                    <m:r>
                      <a:rPr lang="en-US" b="0" i="1" smtClean="0">
                        <a:latin typeface="Cambria Math" panose="02040503050406030204" pitchFamily="18" charset="0"/>
                      </a:rPr>
                      <m:t>𝜃</m:t>
                    </m:r>
                  </m:oMath>
                </a14:m>
                <a:r>
                  <a:rPr lang="en-US" dirty="0"/>
                  <a:t> degrees, then we must do the following:</a:t>
                </a:r>
              </a:p>
            </p:txBody>
          </p:sp>
        </mc:Choice>
        <mc:Fallback xmlns="">
          <p:sp>
            <p:nvSpPr>
              <p:cNvPr id="3" name="Content Placeholder 2">
                <a:extLst>
                  <a:ext uri="{FF2B5EF4-FFF2-40B4-BE49-F238E27FC236}">
                    <a16:creationId xmlns:a16="http://schemas.microsoft.com/office/drawing/2014/main" id="{FCAF9B7B-6EC9-0381-37C5-802111F069B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EE9610F-DDF9-46BD-74CB-07530AD989EE}"/>
              </a:ext>
            </a:extLst>
          </p:cNvPr>
          <p:cNvCxnSpPr/>
          <p:nvPr/>
        </p:nvCxnSpPr>
        <p:spPr>
          <a:xfrm flipV="1">
            <a:off x="1385740" y="3016577"/>
            <a:ext cx="0" cy="296001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567DB86-0E5B-6108-7D75-E94674DFE164}"/>
              </a:ext>
            </a:extLst>
          </p:cNvPr>
          <p:cNvCxnSpPr>
            <a:cxnSpLocks/>
          </p:cNvCxnSpPr>
          <p:nvPr/>
        </p:nvCxnSpPr>
        <p:spPr>
          <a:xfrm>
            <a:off x="1385740" y="5976594"/>
            <a:ext cx="4100660"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38BE3D-0F6D-13DE-C3D7-7350E187EE76}"/>
              </a:ext>
            </a:extLst>
          </p:cNvPr>
          <p:cNvCxnSpPr/>
          <p:nvPr/>
        </p:nvCxnSpPr>
        <p:spPr>
          <a:xfrm flipV="1">
            <a:off x="1385740" y="4656841"/>
            <a:ext cx="2611225" cy="13197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0DBE38-A64F-6C64-F76F-C529D57F56FA}"/>
                  </a:ext>
                </a:extLst>
              </p:cNvPr>
              <p:cNvSpPr txBox="1"/>
              <p:nvPr/>
            </p:nvSpPr>
            <p:spPr>
              <a:xfrm>
                <a:off x="4065123" y="4358085"/>
                <a:ext cx="13731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7F0DBE38-A64F-6C64-F76F-C529D57F56FA}"/>
                  </a:ext>
                </a:extLst>
              </p:cNvPr>
              <p:cNvSpPr txBox="1">
                <a:spLocks noRot="1" noChangeAspect="1" noMove="1" noResize="1" noEditPoints="1" noAdjustHandles="1" noChangeArrowheads="1" noChangeShapeType="1" noTextEdit="1"/>
              </p:cNvSpPr>
              <p:nvPr/>
            </p:nvSpPr>
            <p:spPr>
              <a:xfrm>
                <a:off x="4065123" y="4358085"/>
                <a:ext cx="1373133" cy="369332"/>
              </a:xfrm>
              <a:prstGeom prst="rect">
                <a:avLst/>
              </a:prstGeom>
              <a:blipFill>
                <a:blip r:embed="rId3"/>
                <a:stretch>
                  <a:fillRect l="-4000" r="-6667" b="-38333"/>
                </a:stretch>
              </a:blipFill>
            </p:spPr>
            <p:txBody>
              <a:bodyPr/>
              <a:lstStyle/>
              <a:p>
                <a:r>
                  <a:rPr lang="en-US">
                    <a:noFill/>
                  </a:rPr>
                  <a:t> </a:t>
                </a:r>
              </a:p>
            </p:txBody>
          </p:sp>
        </mc:Fallback>
      </mc:AlternateContent>
      <p:sp>
        <p:nvSpPr>
          <p:cNvPr id="12" name="Arc 11">
            <a:extLst>
              <a:ext uri="{FF2B5EF4-FFF2-40B4-BE49-F238E27FC236}">
                <a16:creationId xmlns:a16="http://schemas.microsoft.com/office/drawing/2014/main" id="{A8B1117A-28F9-0581-C38D-916FF4AFA40B}"/>
              </a:ext>
            </a:extLst>
          </p:cNvPr>
          <p:cNvSpPr/>
          <p:nvPr/>
        </p:nvSpPr>
        <p:spPr>
          <a:xfrm rot="2027725">
            <a:off x="2158739" y="5137606"/>
            <a:ext cx="1065226" cy="1065226"/>
          </a:xfrm>
          <a:prstGeom prst="arc">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060712-9AE6-56A0-9ADD-37A4D71CEDF5}"/>
                  </a:ext>
                </a:extLst>
              </p:cNvPr>
              <p:cNvSpPr txBox="1"/>
              <p:nvPr/>
            </p:nvSpPr>
            <p:spPr>
              <a:xfrm>
                <a:off x="3256665" y="5285343"/>
                <a:ext cx="3127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C000"/>
                          </a:solidFill>
                          <a:latin typeface="Cambria Math" panose="02040503050406030204" pitchFamily="18" charset="0"/>
                        </a:rPr>
                        <m:t>𝜙</m:t>
                      </m:r>
                    </m:oMath>
                  </m:oMathPara>
                </a14:m>
                <a:endParaRPr lang="en-US" sz="2400" dirty="0">
                  <a:solidFill>
                    <a:srgbClr val="FFC000"/>
                  </a:solidFill>
                </a:endParaRPr>
              </a:p>
            </p:txBody>
          </p:sp>
        </mc:Choice>
        <mc:Fallback xmlns="">
          <p:sp>
            <p:nvSpPr>
              <p:cNvPr id="13" name="TextBox 12">
                <a:extLst>
                  <a:ext uri="{FF2B5EF4-FFF2-40B4-BE49-F238E27FC236}">
                    <a16:creationId xmlns:a16="http://schemas.microsoft.com/office/drawing/2014/main" id="{B8060712-9AE6-56A0-9ADD-37A4D71CEDF5}"/>
                  </a:ext>
                </a:extLst>
              </p:cNvPr>
              <p:cNvSpPr txBox="1">
                <a:spLocks noRot="1" noChangeAspect="1" noMove="1" noResize="1" noEditPoints="1" noAdjustHandles="1" noChangeArrowheads="1" noChangeShapeType="1" noTextEdit="1"/>
              </p:cNvSpPr>
              <p:nvPr/>
            </p:nvSpPr>
            <p:spPr>
              <a:xfrm>
                <a:off x="3256665" y="5285343"/>
                <a:ext cx="312778" cy="369332"/>
              </a:xfrm>
              <a:prstGeom prst="rect">
                <a:avLst/>
              </a:prstGeom>
              <a:blipFill>
                <a:blip r:embed="rId4"/>
                <a:stretch>
                  <a:fillRect l="-28846" r="-25000" b="-36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59084A-0535-F469-59AF-2A1B35C3B424}"/>
                  </a:ext>
                </a:extLst>
              </p:cNvPr>
              <p:cNvSpPr txBox="1"/>
              <p:nvPr/>
            </p:nvSpPr>
            <p:spPr>
              <a:xfrm>
                <a:off x="6862302" y="2603759"/>
                <a:ext cx="4491497" cy="3785652"/>
              </a:xfrm>
              <a:prstGeom prst="rect">
                <a:avLst/>
              </a:prstGeom>
              <a:noFill/>
            </p:spPr>
            <p:txBody>
              <a:bodyPr wrap="square" rtlCol="0">
                <a:spAutoFit/>
              </a:bodyPr>
              <a:lstStyle/>
              <a:p>
                <a:r>
                  <a:rPr lang="en-US" sz="2400" dirty="0"/>
                  <a:t>Imagine we have a vector, </a:t>
                </a:r>
                <a14:m>
                  <m:oMath xmlns:m="http://schemas.openxmlformats.org/officeDocument/2006/math">
                    <m:r>
                      <a:rPr lang="en-US" sz="2400" b="0" i="1" smtClean="0">
                        <a:latin typeface="Cambria Math" panose="02040503050406030204" pitchFamily="18" charset="0"/>
                      </a:rPr>
                      <m:t>𝐴</m:t>
                    </m:r>
                  </m:oMath>
                </a14:m>
                <a:r>
                  <a:rPr lang="en-US" sz="2400" dirty="0"/>
                  <a:t>, in the X-Y plane with is point defined at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dirty="0"/>
                  <a:t> as shown to the left</a:t>
                </a:r>
              </a:p>
              <a:p>
                <a:endParaRPr lang="en-US" sz="2400" dirty="0"/>
              </a:p>
              <a:p>
                <a:r>
                  <a:rPr lang="en-US" sz="2400" dirty="0"/>
                  <a:t>We can express </a:t>
                </a:r>
                <a14:m>
                  <m:oMath xmlns:m="http://schemas.openxmlformats.org/officeDocument/2006/math">
                    <m:r>
                      <a:rPr lang="en-US" sz="2400" b="0" i="1" smtClean="0">
                        <a:latin typeface="Cambria Math" panose="02040503050406030204" pitchFamily="18" charset="0"/>
                      </a:rPr>
                      <m:t>𝐴</m:t>
                    </m:r>
                  </m:oMath>
                </a14:m>
                <a:r>
                  <a:rPr lang="en-US" sz="2400" dirty="0"/>
                  <a:t> in polar form as:</a:t>
                </a:r>
              </a:p>
              <a:p>
                <a:pPr/>
                <a14:m>
                  <m:oMathPara xmlns:m="http://schemas.openxmlformats.org/officeDocument/2006/math">
                    <m:oMathParaPr>
                      <m:jc m:val="centerGroup"/>
                    </m:oMathParaPr>
                    <m:oMath xmlns:m="http://schemas.openxmlformats.org/officeDocument/2006/math">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cos</m:t>
                          </m:r>
                          <m:r>
                            <a:rPr lang="en-US" sz="2400" b="0" i="1" smtClean="0">
                              <a:latin typeface="Cambria Math" panose="02040503050406030204" pitchFamily="18" charset="0"/>
                            </a:rPr>
                            <m:t>⁡(</m:t>
                          </m:r>
                          <m:r>
                            <a:rPr lang="en-US" sz="2400" b="0" i="1" smtClean="0">
                              <a:latin typeface="Cambria Math" panose="02040503050406030204" pitchFamily="18" charset="0"/>
                            </a:rPr>
                            <m:t>𝜙</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e>
                      </m:eqArr>
                    </m:oMath>
                  </m:oMathPara>
                </a14:m>
                <a:endParaRPr lang="en-US" sz="2400" b="0" dirty="0"/>
              </a:p>
              <a:p>
                <a:pPr/>
                <a14:m>
                  <m:oMathPara xmlns:m="http://schemas.openxmlformats.org/officeDocument/2006/math">
                    <m:oMathParaPr>
                      <m:jc m:val="centerGroup"/>
                    </m:oMathParaPr>
                    <m:oMath xmlns:m="http://schemas.openxmlformats.org/officeDocument/2006/math">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sin</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𝜙</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e>
                      </m:eqArr>
                    </m:oMath>
                  </m:oMathPara>
                </a14:m>
                <a:endParaRPr lang="en-US" sz="2400" b="0" dirty="0"/>
              </a:p>
              <a:p>
                <a:endParaRPr lang="en-US" sz="2400" dirty="0"/>
              </a:p>
            </p:txBody>
          </p:sp>
        </mc:Choice>
        <mc:Fallback xmlns="">
          <p:sp>
            <p:nvSpPr>
              <p:cNvPr id="14" name="TextBox 13">
                <a:extLst>
                  <a:ext uri="{FF2B5EF4-FFF2-40B4-BE49-F238E27FC236}">
                    <a16:creationId xmlns:a16="http://schemas.microsoft.com/office/drawing/2014/main" id="{BB59084A-0535-F469-59AF-2A1B35C3B424}"/>
                  </a:ext>
                </a:extLst>
              </p:cNvPr>
              <p:cNvSpPr txBox="1">
                <a:spLocks noRot="1" noChangeAspect="1" noMove="1" noResize="1" noEditPoints="1" noAdjustHandles="1" noChangeArrowheads="1" noChangeShapeType="1" noTextEdit="1"/>
              </p:cNvSpPr>
              <p:nvPr/>
            </p:nvSpPr>
            <p:spPr>
              <a:xfrm>
                <a:off x="6862302" y="2603759"/>
                <a:ext cx="4491497" cy="3785652"/>
              </a:xfrm>
              <a:prstGeom prst="rect">
                <a:avLst/>
              </a:prstGeom>
              <a:blipFill>
                <a:blip r:embed="rId5"/>
                <a:stretch>
                  <a:fillRect l="-2174" t="-1449" r="-3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4CEBB95-D985-AAC9-A000-87742660BC02}"/>
                  </a:ext>
                </a:extLst>
              </p:cNvPr>
              <p:cNvSpPr txBox="1"/>
              <p:nvPr/>
            </p:nvSpPr>
            <p:spPr>
              <a:xfrm>
                <a:off x="2396593" y="4947386"/>
                <a:ext cx="2487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oMath>
                  </m:oMathPara>
                </a14:m>
                <a:endParaRPr lang="en-US" sz="2400" dirty="0"/>
              </a:p>
            </p:txBody>
          </p:sp>
        </mc:Choice>
        <mc:Fallback xmlns="">
          <p:sp>
            <p:nvSpPr>
              <p:cNvPr id="16" name="TextBox 15">
                <a:extLst>
                  <a:ext uri="{FF2B5EF4-FFF2-40B4-BE49-F238E27FC236}">
                    <a16:creationId xmlns:a16="http://schemas.microsoft.com/office/drawing/2014/main" id="{34CEBB95-D985-AAC9-A000-87742660BC02}"/>
                  </a:ext>
                </a:extLst>
              </p:cNvPr>
              <p:cNvSpPr txBox="1">
                <a:spLocks noRot="1" noChangeAspect="1" noMove="1" noResize="1" noEditPoints="1" noAdjustHandles="1" noChangeArrowheads="1" noChangeShapeType="1" noTextEdit="1"/>
              </p:cNvSpPr>
              <p:nvPr/>
            </p:nvSpPr>
            <p:spPr>
              <a:xfrm>
                <a:off x="2396593" y="4947386"/>
                <a:ext cx="248786" cy="369332"/>
              </a:xfrm>
              <a:prstGeom prst="rect">
                <a:avLst/>
              </a:prstGeom>
              <a:blipFill>
                <a:blip r:embed="rId6"/>
                <a:stretch>
                  <a:fillRect l="-9756" r="-9756" b="-1667"/>
                </a:stretch>
              </a:blipFill>
            </p:spPr>
            <p:txBody>
              <a:bodyPr/>
              <a:lstStyle/>
              <a:p>
                <a:r>
                  <a:rPr lang="en-US">
                    <a:noFill/>
                  </a:rPr>
                  <a:t> </a:t>
                </a:r>
              </a:p>
            </p:txBody>
          </p:sp>
        </mc:Fallback>
      </mc:AlternateContent>
    </p:spTree>
    <p:extLst>
      <p:ext uri="{BB962C8B-B14F-4D97-AF65-F5344CB8AC3E}">
        <p14:creationId xmlns:p14="http://schemas.microsoft.com/office/powerpoint/2010/main" val="831006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BEBDF-D24C-19E4-FF33-905F58EFA132}"/>
              </a:ext>
            </a:extLst>
          </p:cNvPr>
          <p:cNvSpPr>
            <a:spLocks noGrp="1"/>
          </p:cNvSpPr>
          <p:nvPr>
            <p:ph type="title"/>
          </p:nvPr>
        </p:nvSpPr>
        <p:spPr/>
        <p:txBody>
          <a:bodyPr/>
          <a:lstStyle/>
          <a:p>
            <a:r>
              <a:rPr lang="en-US" dirty="0"/>
              <a:t>Rotation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AF9B7B-6EC9-0381-37C5-802111F069B6}"/>
                  </a:ext>
                </a:extLst>
              </p:cNvPr>
              <p:cNvSpPr>
                <a:spLocks noGrp="1"/>
              </p:cNvSpPr>
              <p:nvPr>
                <p:ph idx="1"/>
              </p:nvPr>
            </p:nvSpPr>
            <p:spPr/>
            <p:txBody>
              <a:bodyPr/>
              <a:lstStyle/>
              <a:p>
                <a:r>
                  <a:rPr lang="en-US" dirty="0"/>
                  <a:t>We can rotate </a:t>
                </a:r>
                <a14:m>
                  <m:oMath xmlns:m="http://schemas.openxmlformats.org/officeDocument/2006/math">
                    <m:r>
                      <a:rPr lang="en-US" b="0" i="1" smtClean="0">
                        <a:latin typeface="Cambria Math" panose="02040503050406030204" pitchFamily="18" charset="0"/>
                      </a:rPr>
                      <m:t>𝐴</m:t>
                    </m:r>
                  </m:oMath>
                </a14:m>
                <a:r>
                  <a:rPr lang="en-US" dirty="0"/>
                  <a:t> about the Z-axis by </a:t>
                </a:r>
                <a14:m>
                  <m:oMath xmlns:m="http://schemas.openxmlformats.org/officeDocument/2006/math">
                    <m:r>
                      <a:rPr lang="en-US" b="0" i="1" smtClean="0">
                        <a:latin typeface="Cambria Math" panose="02040503050406030204" pitchFamily="18" charset="0"/>
                      </a:rPr>
                      <m:t>𝜃</m:t>
                    </m:r>
                  </m:oMath>
                </a14:m>
                <a:r>
                  <a:rPr lang="en-US" dirty="0"/>
                  <a:t> degrees to obtain a new vector,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FCAF9B7B-6EC9-0381-37C5-802111F069B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EE9610F-DDF9-46BD-74CB-07530AD989EE}"/>
              </a:ext>
            </a:extLst>
          </p:cNvPr>
          <p:cNvCxnSpPr/>
          <p:nvPr/>
        </p:nvCxnSpPr>
        <p:spPr>
          <a:xfrm flipV="1">
            <a:off x="1385740" y="3016577"/>
            <a:ext cx="0" cy="296001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567DB86-0E5B-6108-7D75-E94674DFE164}"/>
              </a:ext>
            </a:extLst>
          </p:cNvPr>
          <p:cNvCxnSpPr>
            <a:cxnSpLocks/>
          </p:cNvCxnSpPr>
          <p:nvPr/>
        </p:nvCxnSpPr>
        <p:spPr>
          <a:xfrm>
            <a:off x="1385740" y="5976594"/>
            <a:ext cx="4100660"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38BE3D-0F6D-13DE-C3D7-7350E187EE76}"/>
              </a:ext>
            </a:extLst>
          </p:cNvPr>
          <p:cNvCxnSpPr>
            <a:cxnSpLocks/>
          </p:cNvCxnSpPr>
          <p:nvPr/>
        </p:nvCxnSpPr>
        <p:spPr>
          <a:xfrm flipV="1">
            <a:off x="1432036" y="3769138"/>
            <a:ext cx="1661828" cy="20725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0DBE38-A64F-6C64-F76F-C529D57F56FA}"/>
                  </a:ext>
                </a:extLst>
              </p:cNvPr>
              <p:cNvSpPr txBox="1"/>
              <p:nvPr/>
            </p:nvSpPr>
            <p:spPr>
              <a:xfrm>
                <a:off x="3140159" y="3356690"/>
                <a:ext cx="1605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7F0DBE38-A64F-6C64-F76F-C529D57F56FA}"/>
                  </a:ext>
                </a:extLst>
              </p:cNvPr>
              <p:cNvSpPr txBox="1">
                <a:spLocks noRot="1" noChangeAspect="1" noMove="1" noResize="1" noEditPoints="1" noAdjustHandles="1" noChangeArrowheads="1" noChangeShapeType="1" noTextEdit="1"/>
              </p:cNvSpPr>
              <p:nvPr/>
            </p:nvSpPr>
            <p:spPr>
              <a:xfrm>
                <a:off x="3140159" y="3356690"/>
                <a:ext cx="1605761" cy="369332"/>
              </a:xfrm>
              <a:prstGeom prst="rect">
                <a:avLst/>
              </a:prstGeom>
              <a:blipFill>
                <a:blip r:embed="rId3"/>
                <a:stretch>
                  <a:fillRect l="-3030" t="-3333" r="-5682" b="-41667"/>
                </a:stretch>
              </a:blipFill>
            </p:spPr>
            <p:txBody>
              <a:bodyPr/>
              <a:lstStyle/>
              <a:p>
                <a:r>
                  <a:rPr lang="en-US">
                    <a:noFill/>
                  </a:rPr>
                  <a:t> </a:t>
                </a:r>
              </a:p>
            </p:txBody>
          </p:sp>
        </mc:Fallback>
      </mc:AlternateContent>
      <p:sp>
        <p:nvSpPr>
          <p:cNvPr id="12" name="Arc 11">
            <a:extLst>
              <a:ext uri="{FF2B5EF4-FFF2-40B4-BE49-F238E27FC236}">
                <a16:creationId xmlns:a16="http://schemas.microsoft.com/office/drawing/2014/main" id="{A8B1117A-28F9-0581-C38D-916FF4AFA40B}"/>
              </a:ext>
            </a:extLst>
          </p:cNvPr>
          <p:cNvSpPr/>
          <p:nvPr/>
        </p:nvSpPr>
        <p:spPr>
          <a:xfrm rot="2027725">
            <a:off x="1423643" y="4756389"/>
            <a:ext cx="1535671" cy="1535671"/>
          </a:xfrm>
          <a:prstGeom prst="arc">
            <a:avLst>
              <a:gd name="adj1" fmla="val 14722671"/>
              <a:gd name="adj2" fmla="val 0"/>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060712-9AE6-56A0-9ADD-37A4D71CEDF5}"/>
                  </a:ext>
                </a:extLst>
              </p:cNvPr>
              <p:cNvSpPr txBox="1"/>
              <p:nvPr/>
            </p:nvSpPr>
            <p:spPr>
              <a:xfrm>
                <a:off x="2992012" y="5033150"/>
                <a:ext cx="8610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C000"/>
                          </a:solidFill>
                          <a:latin typeface="Cambria Math" panose="02040503050406030204" pitchFamily="18" charset="0"/>
                        </a:rPr>
                        <m:t>𝜙</m:t>
                      </m:r>
                      <m:r>
                        <a:rPr lang="en-US" sz="2400" b="0" i="1" smtClean="0">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𝜃</m:t>
                      </m:r>
                    </m:oMath>
                  </m:oMathPara>
                </a14:m>
                <a:endParaRPr lang="en-US" sz="2400" dirty="0">
                  <a:solidFill>
                    <a:srgbClr val="FFC000"/>
                  </a:solidFill>
                </a:endParaRPr>
              </a:p>
            </p:txBody>
          </p:sp>
        </mc:Choice>
        <mc:Fallback xmlns="">
          <p:sp>
            <p:nvSpPr>
              <p:cNvPr id="13" name="TextBox 12">
                <a:extLst>
                  <a:ext uri="{FF2B5EF4-FFF2-40B4-BE49-F238E27FC236}">
                    <a16:creationId xmlns:a16="http://schemas.microsoft.com/office/drawing/2014/main" id="{B8060712-9AE6-56A0-9ADD-37A4D71CEDF5}"/>
                  </a:ext>
                </a:extLst>
              </p:cNvPr>
              <p:cNvSpPr txBox="1">
                <a:spLocks noRot="1" noChangeAspect="1" noMove="1" noResize="1" noEditPoints="1" noAdjustHandles="1" noChangeArrowheads="1" noChangeShapeType="1" noTextEdit="1"/>
              </p:cNvSpPr>
              <p:nvPr/>
            </p:nvSpPr>
            <p:spPr>
              <a:xfrm>
                <a:off x="2992012" y="5033150"/>
                <a:ext cx="861005" cy="369332"/>
              </a:xfrm>
              <a:prstGeom prst="rect">
                <a:avLst/>
              </a:prstGeom>
              <a:blipFill>
                <a:blip r:embed="rId4"/>
                <a:stretch>
                  <a:fillRect l="-10638" r="-4965" b="-3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59084A-0535-F469-59AF-2A1B35C3B424}"/>
                  </a:ext>
                </a:extLst>
              </p:cNvPr>
              <p:cNvSpPr txBox="1"/>
              <p:nvPr/>
            </p:nvSpPr>
            <p:spPr>
              <a:xfrm>
                <a:off x="6862302" y="2603759"/>
                <a:ext cx="4491497" cy="3046988"/>
              </a:xfrm>
              <a:prstGeom prst="rect">
                <a:avLst/>
              </a:prstGeom>
              <a:noFill/>
            </p:spPr>
            <p:txBody>
              <a:bodyPr wrap="square" rtlCol="0">
                <a:spAutoFit/>
              </a:bodyPr>
              <a:lstStyle/>
              <a:p>
                <a:r>
                  <a:rPr lang="en-US" sz="2400" dirty="0"/>
                  <a:t>The new vector will have the coordinates </a:t>
                </a:r>
                <a14:m>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oMath>
                </a14:m>
                <a:endParaRPr lang="en-US" sz="2400" dirty="0"/>
              </a:p>
              <a:p>
                <a:endParaRPr lang="en-US" sz="2400" dirty="0"/>
              </a:p>
              <a:p>
                <a:r>
                  <a:rPr lang="en-US" sz="2400" dirty="0"/>
                  <a:t>We can express </a:t>
                </a:r>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oMath>
                </a14:m>
                <a:r>
                  <a:rPr lang="en-US" sz="2400" dirty="0"/>
                  <a:t> in polar form as:</a:t>
                </a:r>
              </a:p>
              <a:p>
                <a:pPr/>
                <a14:m>
                  <m:oMathPara xmlns:m="http://schemas.openxmlformats.org/officeDocument/2006/math">
                    <m:oMathParaPr>
                      <m:jc m:val="centerGroup"/>
                    </m:oMathParaPr>
                    <m:oMath xmlns:m="http://schemas.openxmlformats.org/officeDocument/2006/math">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cos</m:t>
                          </m:r>
                          <m:r>
                            <a:rPr lang="en-US" sz="2400" b="0" i="1" smtClean="0">
                              <a:latin typeface="Cambria Math" panose="02040503050406030204" pitchFamily="18" charset="0"/>
                            </a:rPr>
                            <m:t>⁡(</m:t>
                          </m:r>
                          <m:r>
                            <a:rPr lang="en-US" sz="2400" b="0" i="1" smtClean="0">
                              <a:latin typeface="Cambria Math" panose="02040503050406030204" pitchFamily="18" charset="0"/>
                            </a:rPr>
                            <m:t>𝜙</m:t>
                          </m:r>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3</m:t>
                              </m:r>
                            </m:e>
                          </m:d>
                        </m:e>
                      </m:eqArr>
                    </m:oMath>
                  </m:oMathPara>
                </a14:m>
                <a:endParaRPr lang="en-US" sz="2400" b="0" dirty="0"/>
              </a:p>
              <a:p>
                <a:pPr/>
                <a14:m>
                  <m:oMathPara xmlns:m="http://schemas.openxmlformats.org/officeDocument/2006/math">
                    <m:oMathParaPr>
                      <m:jc m:val="centerGroup"/>
                    </m:oMathParaPr>
                    <m:oMath xmlns:m="http://schemas.openxmlformats.org/officeDocument/2006/math">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sin</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𝜙</m:t>
                              </m:r>
                              <m:r>
                                <a:rPr lang="en-US" sz="2400" b="0" i="1" smtClean="0">
                                  <a:latin typeface="Cambria Math" panose="02040503050406030204" pitchFamily="18" charset="0"/>
                                </a:rPr>
                                <m:t>+</m:t>
                              </m:r>
                              <m:r>
                                <a:rPr lang="en-US" sz="2400" b="0" i="1" smtClean="0">
                                  <a:latin typeface="Cambria Math" panose="02040503050406030204" pitchFamily="18" charset="0"/>
                                </a:rPr>
                                <m:t>𝜃</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4</m:t>
                              </m:r>
                            </m:e>
                          </m:d>
                        </m:e>
                      </m:eqArr>
                    </m:oMath>
                  </m:oMathPara>
                </a14:m>
                <a:endParaRPr lang="en-US" sz="2400" b="0" dirty="0"/>
              </a:p>
              <a:p>
                <a:endParaRPr lang="en-US" sz="2400" dirty="0"/>
              </a:p>
            </p:txBody>
          </p:sp>
        </mc:Choice>
        <mc:Fallback xmlns="">
          <p:sp>
            <p:nvSpPr>
              <p:cNvPr id="14" name="TextBox 13">
                <a:extLst>
                  <a:ext uri="{FF2B5EF4-FFF2-40B4-BE49-F238E27FC236}">
                    <a16:creationId xmlns:a16="http://schemas.microsoft.com/office/drawing/2014/main" id="{BB59084A-0535-F469-59AF-2A1B35C3B424}"/>
                  </a:ext>
                </a:extLst>
              </p:cNvPr>
              <p:cNvSpPr txBox="1">
                <a:spLocks noRot="1" noChangeAspect="1" noMove="1" noResize="1" noEditPoints="1" noAdjustHandles="1" noChangeArrowheads="1" noChangeShapeType="1" noTextEdit="1"/>
              </p:cNvSpPr>
              <p:nvPr/>
            </p:nvSpPr>
            <p:spPr>
              <a:xfrm>
                <a:off x="6862302" y="2603759"/>
                <a:ext cx="4491497" cy="3046988"/>
              </a:xfrm>
              <a:prstGeom prst="rect">
                <a:avLst/>
              </a:prstGeom>
              <a:blipFill>
                <a:blip r:embed="rId5"/>
                <a:stretch>
                  <a:fillRect l="-2174" t="-1600" r="-40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4CEBB95-D985-AAC9-A000-87742660BC02}"/>
                  </a:ext>
                </a:extLst>
              </p:cNvPr>
              <p:cNvSpPr txBox="1"/>
              <p:nvPr/>
            </p:nvSpPr>
            <p:spPr>
              <a:xfrm>
                <a:off x="2049704" y="4381628"/>
                <a:ext cx="2487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𝑟</m:t>
                      </m:r>
                    </m:oMath>
                  </m:oMathPara>
                </a14:m>
                <a:endParaRPr lang="en-US" sz="2400" dirty="0"/>
              </a:p>
            </p:txBody>
          </p:sp>
        </mc:Choice>
        <mc:Fallback xmlns="">
          <p:sp>
            <p:nvSpPr>
              <p:cNvPr id="16" name="TextBox 15">
                <a:extLst>
                  <a:ext uri="{FF2B5EF4-FFF2-40B4-BE49-F238E27FC236}">
                    <a16:creationId xmlns:a16="http://schemas.microsoft.com/office/drawing/2014/main" id="{34CEBB95-D985-AAC9-A000-87742660BC02}"/>
                  </a:ext>
                </a:extLst>
              </p:cNvPr>
              <p:cNvSpPr txBox="1">
                <a:spLocks noRot="1" noChangeAspect="1" noMove="1" noResize="1" noEditPoints="1" noAdjustHandles="1" noChangeArrowheads="1" noChangeShapeType="1" noTextEdit="1"/>
              </p:cNvSpPr>
              <p:nvPr/>
            </p:nvSpPr>
            <p:spPr>
              <a:xfrm>
                <a:off x="2049704" y="4381628"/>
                <a:ext cx="248786" cy="369332"/>
              </a:xfrm>
              <a:prstGeom prst="rect">
                <a:avLst/>
              </a:prstGeom>
              <a:blipFill>
                <a:blip r:embed="rId6"/>
                <a:stretch>
                  <a:fillRect l="-9756" r="-9756" b="-1667"/>
                </a:stretch>
              </a:blipFill>
            </p:spPr>
            <p:txBody>
              <a:bodyPr/>
              <a:lstStyle/>
              <a:p>
                <a:r>
                  <a:rPr lang="en-US">
                    <a:noFill/>
                  </a:rPr>
                  <a:t> </a:t>
                </a:r>
              </a:p>
            </p:txBody>
          </p:sp>
        </mc:Fallback>
      </mc:AlternateContent>
    </p:spTree>
    <p:extLst>
      <p:ext uri="{BB962C8B-B14F-4D97-AF65-F5344CB8AC3E}">
        <p14:creationId xmlns:p14="http://schemas.microsoft.com/office/powerpoint/2010/main" val="227360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A242-E7F7-64D5-9D89-5B9390A529DE}"/>
              </a:ext>
            </a:extLst>
          </p:cNvPr>
          <p:cNvSpPr>
            <a:spLocks noGrp="1"/>
          </p:cNvSpPr>
          <p:nvPr>
            <p:ph type="title"/>
          </p:nvPr>
        </p:nvSpPr>
        <p:spPr/>
        <p:txBody>
          <a:bodyPr/>
          <a:lstStyle/>
          <a:p>
            <a:r>
              <a:rPr lang="en-US" dirty="0"/>
              <a:t>Rotation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9A3EB-6A8A-D07F-D4CC-1E005433E40A}"/>
                  </a:ext>
                </a:extLst>
              </p:cNvPr>
              <p:cNvSpPr>
                <a:spLocks noGrp="1"/>
              </p:cNvSpPr>
              <p:nvPr>
                <p:ph idx="1"/>
              </p:nvPr>
            </p:nvSpPr>
            <p:spPr/>
            <p:txBody>
              <a:bodyPr>
                <a:normAutofit/>
              </a:bodyPr>
              <a:lstStyle/>
              <a:p>
                <a:r>
                  <a:rPr lang="en-US" dirty="0"/>
                  <a:t>By expanding </a:t>
                </a:r>
                <a14:m>
                  <m:oMath xmlns:m="http://schemas.openxmlformats.org/officeDocument/2006/math">
                    <m:r>
                      <a:rPr lang="en-US" b="0" i="1" smtClean="0">
                        <a:latin typeface="Cambria Math" panose="02040503050406030204" pitchFamily="18" charset="0"/>
                      </a:rPr>
                      <m:t>[3]</m:t>
                    </m:r>
                  </m:oMath>
                </a14:m>
                <a:r>
                  <a:rPr lang="en-US" dirty="0"/>
                  <a:t> and </a:t>
                </a:r>
                <a14:m>
                  <m:oMath xmlns:m="http://schemas.openxmlformats.org/officeDocument/2006/math">
                    <m:r>
                      <a:rPr lang="en-US" b="0" i="1" smtClean="0">
                        <a:latin typeface="Cambria Math" panose="02040503050406030204" pitchFamily="18" charset="0"/>
                      </a:rPr>
                      <m:t>[4]</m:t>
                    </m:r>
                  </m:oMath>
                </a14:m>
                <a:r>
                  <a:rPr lang="en-US" dirty="0"/>
                  <a:t> and using trigonometric identities, we obtain:</a:t>
                </a:r>
              </a:p>
              <a:p>
                <a:pPr marL="0" indent="0">
                  <a:buNone/>
                </a:pPr>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e>
                    </m:d>
                  </m:oMath>
                </a14:m>
                <a:endParaRPr lang="en-US" dirty="0"/>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r>
                      <a:rPr lang="en-US" b="0" i="1" smtClean="0">
                        <a:latin typeface="Cambria Math" panose="02040503050406030204" pitchFamily="18" charset="0"/>
                      </a:rPr>
                      <m:t>𝑟</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oMath>
                </a14:m>
                <a:endParaRPr lang="en-US" b="0" dirty="0"/>
              </a:p>
              <a:p>
                <a:pPr lvl="1"/>
                <a14:m>
                  <m:oMath xmlns:m="http://schemas.openxmlformats.org/officeDocument/2006/math">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r>
                          <a:rPr lang="en-US" b="0" i="1" smtClean="0">
                            <a:latin typeface="Cambria Math" panose="02040503050406030204" pitchFamily="18" charset="0"/>
                          </a:rPr>
                          <m:t>𝑦</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m:t>
                            </m:r>
                          </m:e>
                        </m:d>
                      </m:e>
                    </m:eqArr>
                  </m:oMath>
                </a14:m>
                <a:endParaRPr lang="en-US" dirty="0"/>
              </a:p>
              <a:p>
                <a:pPr marL="457200" lvl="1" indent="0">
                  <a:buNone/>
                </a:pPr>
                <a:endParaRPr lang="en-US" b="0"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𝜙</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e>
                    </m:func>
                    <m:r>
                      <m:rPr>
                        <m:sty m:val="p"/>
                      </m:rPr>
                      <a:rPr lang="en-US" b="0" i="0" smtClean="0">
                        <a:latin typeface="Cambria Math" panose="02040503050406030204" pitchFamily="18" charset="0"/>
                      </a:rPr>
                      <m:t>sin</m:t>
                    </m:r>
                    <m:r>
                      <a:rPr lang="en-US" b="0" i="0"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𝑟𝑠𝑖𝑛</m:t>
                    </m:r>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𝜃</m:t>
                            </m:r>
                          </m:e>
                        </m:d>
                      </m:e>
                    </m:func>
                    <m:r>
                      <a:rPr lang="en-US" b="0" i="1" smtClean="0">
                        <a:latin typeface="Cambria Math" panose="02040503050406030204" pitchFamily="18" charset="0"/>
                      </a:rPr>
                      <m:t>+</m:t>
                    </m:r>
                    <m:r>
                      <a:rPr lang="en-US" b="0" i="1" smtClean="0">
                        <a:latin typeface="Cambria Math" panose="02040503050406030204" pitchFamily="18" charset="0"/>
                      </a:rPr>
                      <m:t>𝑟</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𝜙</m:t>
                            </m:r>
                          </m:e>
                        </m:d>
                      </m:e>
                    </m:func>
                    <m:r>
                      <m:rPr>
                        <m:sty m:val="p"/>
                      </m:rPr>
                      <a:rPr lang="en-US">
                        <a:latin typeface="Cambria Math" panose="02040503050406030204" pitchFamily="18" charset="0"/>
                      </a:rPr>
                      <m:t>sin</m:t>
                    </m:r>
                    <m:r>
                      <a:rPr lang="en-US">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endParaRPr lang="en-US" b="0" dirty="0"/>
              </a:p>
              <a:p>
                <a:pPr lvl="1"/>
                <a14:m>
                  <m:oMath xmlns:m="http://schemas.openxmlformats.org/officeDocument/2006/math">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r>
                          <a:rPr lang="en-US" b="0" i="1" smtClean="0">
                            <a:latin typeface="Cambria Math" panose="02040503050406030204" pitchFamily="18" charset="0"/>
                          </a:rPr>
                          <m:t>𝑥</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6</m:t>
                            </m:r>
                          </m:e>
                        </m:d>
                      </m:e>
                    </m:eqArr>
                  </m:oMath>
                </a14:m>
                <a:endParaRPr lang="en-US" b="0" dirty="0"/>
              </a:p>
              <a:p>
                <a:pPr lvl="1"/>
                <a:endParaRPr lang="en-US" b="0" dirty="0"/>
              </a:p>
              <a:p>
                <a:pPr marL="914400" lvl="2" indent="0">
                  <a:buNone/>
                </a:pPr>
                <a:endParaRPr lang="en-US" b="0" dirty="0"/>
              </a:p>
              <a:p>
                <a:pPr lvl="1"/>
                <a:endParaRPr lang="en-US" dirty="0"/>
              </a:p>
            </p:txBody>
          </p:sp>
        </mc:Choice>
        <mc:Fallback xmlns="">
          <p:sp>
            <p:nvSpPr>
              <p:cNvPr id="3" name="Content Placeholder 2">
                <a:extLst>
                  <a:ext uri="{FF2B5EF4-FFF2-40B4-BE49-F238E27FC236}">
                    <a16:creationId xmlns:a16="http://schemas.microsoft.com/office/drawing/2014/main" id="{81C9A3EB-6A8A-D07F-D4CC-1E005433E40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6835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0A95-08D9-E25B-22FA-1523C3747B15}"/>
              </a:ext>
            </a:extLst>
          </p:cNvPr>
          <p:cNvSpPr>
            <a:spLocks noGrp="1"/>
          </p:cNvSpPr>
          <p:nvPr>
            <p:ph type="title"/>
          </p:nvPr>
        </p:nvSpPr>
        <p:spPr/>
        <p:txBody>
          <a:bodyPr/>
          <a:lstStyle/>
          <a:p>
            <a:r>
              <a:rPr lang="en-US" dirty="0"/>
              <a:t>Rotation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CD4DF9-78BA-DE5E-8F2D-C8691486A99A}"/>
                  </a:ext>
                </a:extLst>
              </p:cNvPr>
              <p:cNvSpPr>
                <a:spLocks noGrp="1"/>
              </p:cNvSpPr>
              <p:nvPr>
                <p:ph idx="1"/>
              </p:nvPr>
            </p:nvSpPr>
            <p:spPr/>
            <p:txBody>
              <a:bodyPr/>
              <a:lstStyle/>
              <a:p>
                <a:r>
                  <a:rPr lang="en-US" dirty="0"/>
                  <a:t>We can then express the resultant equations, </a:t>
                </a:r>
                <a14:m>
                  <m:oMath xmlns:m="http://schemas.openxmlformats.org/officeDocument/2006/math">
                    <m:r>
                      <a:rPr lang="en-US" b="0" i="1" smtClean="0">
                        <a:latin typeface="Cambria Math" panose="02040503050406030204" pitchFamily="18" charset="0"/>
                      </a:rPr>
                      <m:t>[5]</m:t>
                    </m:r>
                  </m:oMath>
                </a14:m>
                <a:r>
                  <a:rPr lang="en-US" dirty="0"/>
                  <a:t> and </a:t>
                </a:r>
                <a14:m>
                  <m:oMath xmlns:m="http://schemas.openxmlformats.org/officeDocument/2006/math">
                    <m:r>
                      <a:rPr lang="en-US" b="0" i="1" smtClean="0">
                        <a:latin typeface="Cambria Math" panose="02040503050406030204" pitchFamily="18" charset="0"/>
                      </a:rPr>
                      <m:t>[6]</m:t>
                    </m:r>
                  </m:oMath>
                </a14:m>
                <a:r>
                  <a:rPr lang="en-US" dirty="0"/>
                  <a:t>, in the form of a 2x2 rotation matrix:</a:t>
                </a: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07CD4DF9-78BA-DE5E-8F2D-C8691486A99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C903C2-4D82-B318-7569-3B6FCCFC62AF}"/>
                  </a:ext>
                </a:extLst>
              </p:cNvPr>
              <p:cNvSpPr txBox="1"/>
              <p:nvPr/>
            </p:nvSpPr>
            <p:spPr>
              <a:xfrm>
                <a:off x="3091993" y="3630006"/>
                <a:ext cx="6008014" cy="1020857"/>
              </a:xfrm>
              <a:prstGeom prst="rect">
                <a:avLst/>
              </a:prstGeom>
              <a:noFill/>
            </p:spPr>
            <p:txBody>
              <a:bodyPr wrap="square" lIns="0" tIns="0" rIns="0" bIns="0" rtlCol="0">
                <a:spAutoFit/>
              </a:bodyPr>
              <a:lstStyle/>
              <a:p>
                <a:pPr algn="ctr"/>
                <a14:m>
                  <m:oMath xmlns:m="http://schemas.openxmlformats.org/officeDocument/2006/math">
                    <m:d>
                      <m:dPr>
                        <m:begChr m:val="["/>
                        <m:endChr m:val="]"/>
                        <m:ctrlPr>
                          <a:rPr lang="en-US" sz="4400" b="0" i="1" smtClean="0">
                            <a:latin typeface="Cambria Math" panose="02040503050406030204" pitchFamily="18" charset="0"/>
                          </a:rPr>
                        </m:ctrlPr>
                      </m:dPr>
                      <m:e>
                        <m:f>
                          <m:fPr>
                            <m:type m:val="noBar"/>
                            <m:ctrlPr>
                              <a:rPr lang="en-US" sz="4400" b="0" i="1" smtClean="0">
                                <a:latin typeface="Cambria Math" panose="02040503050406030204" pitchFamily="18" charset="0"/>
                              </a:rPr>
                            </m:ctrlPr>
                          </m:fPr>
                          <m:num>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𝑥</m:t>
                                </m:r>
                              </m:e>
                              <m:sup>
                                <m:r>
                                  <a:rPr lang="en-US" sz="4400" b="0" i="1" smtClean="0">
                                    <a:latin typeface="Cambria Math" panose="02040503050406030204" pitchFamily="18" charset="0"/>
                                  </a:rPr>
                                  <m:t>′</m:t>
                                </m:r>
                              </m:sup>
                            </m:sSup>
                          </m:num>
                          <m:den>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𝑦</m:t>
                                </m:r>
                              </m:e>
                              <m:sup>
                                <m:r>
                                  <a:rPr lang="en-US" sz="4400" b="0" i="1" smtClean="0">
                                    <a:latin typeface="Cambria Math" panose="02040503050406030204" pitchFamily="18" charset="0"/>
                                  </a:rPr>
                                  <m:t>′</m:t>
                                </m:r>
                              </m:sup>
                            </m:sSup>
                          </m:den>
                        </m:f>
                      </m:e>
                    </m:d>
                    <m:r>
                      <a:rPr lang="en-US" sz="4400" b="0" i="1" smtClean="0">
                        <a:latin typeface="Cambria Math" panose="02040503050406030204" pitchFamily="18" charset="0"/>
                      </a:rPr>
                      <m:t>=</m:t>
                    </m:r>
                    <m:d>
                      <m:dPr>
                        <m:begChr m:val="["/>
                        <m:endChr m:val="]"/>
                        <m:ctrlPr>
                          <a:rPr lang="en-US" sz="4400" i="1">
                            <a:latin typeface="Cambria Math" panose="02040503050406030204" pitchFamily="18" charset="0"/>
                          </a:rPr>
                        </m:ctrlPr>
                      </m:dPr>
                      <m:e>
                        <m:f>
                          <m:fPr>
                            <m:type m:val="noBar"/>
                            <m:ctrlPr>
                              <a:rPr lang="en-US" sz="4400" i="1">
                                <a:latin typeface="Cambria Math" panose="02040503050406030204" pitchFamily="18" charset="0"/>
                              </a:rPr>
                            </m:ctrlPr>
                          </m:fPr>
                          <m:num>
                            <m:r>
                              <m:rPr>
                                <m:sty m:val="p"/>
                              </m:rPr>
                              <a:rPr lang="en-US" sz="4400">
                                <a:latin typeface="Cambria Math" panose="02040503050406030204" pitchFamily="18" charset="0"/>
                              </a:rPr>
                              <m:t>cos</m:t>
                            </m:r>
                            <m:r>
                              <a:rPr lang="en-US" sz="4400" i="1">
                                <a:latin typeface="Cambria Math" panose="02040503050406030204" pitchFamily="18" charset="0"/>
                              </a:rPr>
                              <m:t>⁡(</m:t>
                            </m:r>
                            <m:r>
                              <a:rPr lang="en-US" sz="4400" i="1">
                                <a:latin typeface="Cambria Math" panose="02040503050406030204" pitchFamily="18" charset="0"/>
                              </a:rPr>
                              <m:t>𝜃</m:t>
                            </m:r>
                            <m:r>
                              <a:rPr lang="en-US" sz="4400" i="1">
                                <a:latin typeface="Cambria Math" panose="02040503050406030204" pitchFamily="18" charset="0"/>
                              </a:rPr>
                              <m:t>)</m:t>
                            </m:r>
                          </m:num>
                          <m:den>
                            <m:r>
                              <m:rPr>
                                <m:sty m:val="p"/>
                              </m:rPr>
                              <a:rPr lang="en-US" sz="4400">
                                <a:latin typeface="Cambria Math" panose="02040503050406030204" pitchFamily="18" charset="0"/>
                              </a:rPr>
                              <m:t>sin</m:t>
                            </m:r>
                            <m:r>
                              <a:rPr lang="en-US" sz="4400" i="1">
                                <a:latin typeface="Cambria Math" panose="02040503050406030204" pitchFamily="18" charset="0"/>
                              </a:rPr>
                              <m:t>⁡(</m:t>
                            </m:r>
                            <m:r>
                              <a:rPr lang="en-US" sz="4400" i="1">
                                <a:latin typeface="Cambria Math" panose="02040503050406030204" pitchFamily="18" charset="0"/>
                              </a:rPr>
                              <m:t>𝜃</m:t>
                            </m:r>
                            <m:r>
                              <a:rPr lang="en-US" sz="4400" i="1">
                                <a:latin typeface="Cambria Math" panose="02040503050406030204" pitchFamily="18" charset="0"/>
                              </a:rPr>
                              <m:t>)</m:t>
                            </m:r>
                          </m:den>
                        </m:f>
                        <m:r>
                          <a:rPr lang="en-US" sz="4400" i="1">
                            <a:latin typeface="Cambria Math" panose="02040503050406030204" pitchFamily="18" charset="0"/>
                          </a:rPr>
                          <m:t>  </m:t>
                        </m:r>
                        <m:f>
                          <m:fPr>
                            <m:type m:val="noBar"/>
                            <m:ctrlPr>
                              <a:rPr lang="en-US" sz="4400" i="1">
                                <a:latin typeface="Cambria Math" panose="02040503050406030204" pitchFamily="18" charset="0"/>
                              </a:rPr>
                            </m:ctrlPr>
                          </m:fPr>
                          <m:num>
                            <m:r>
                              <a:rPr lang="en-US" sz="4400" i="1">
                                <a:latin typeface="Cambria Math" panose="02040503050406030204" pitchFamily="18" charset="0"/>
                              </a:rPr>
                              <m:t>−</m:t>
                            </m:r>
                            <m:r>
                              <m:rPr>
                                <m:sty m:val="p"/>
                              </m:rPr>
                              <a:rPr lang="en-US" sz="4400">
                                <a:latin typeface="Cambria Math" panose="02040503050406030204" pitchFamily="18" charset="0"/>
                              </a:rPr>
                              <m:t>sin</m:t>
                            </m:r>
                            <m:r>
                              <a:rPr lang="en-US" sz="4400" i="1">
                                <a:latin typeface="Cambria Math" panose="02040503050406030204" pitchFamily="18" charset="0"/>
                              </a:rPr>
                              <m:t>⁡(</m:t>
                            </m:r>
                            <m:r>
                              <a:rPr lang="en-US" sz="4400" i="1">
                                <a:latin typeface="Cambria Math" panose="02040503050406030204" pitchFamily="18" charset="0"/>
                              </a:rPr>
                              <m:t>𝜃</m:t>
                            </m:r>
                            <m:r>
                              <a:rPr lang="en-US" sz="4400" i="1">
                                <a:latin typeface="Cambria Math" panose="02040503050406030204" pitchFamily="18" charset="0"/>
                              </a:rPr>
                              <m:t>)</m:t>
                            </m:r>
                          </m:num>
                          <m:den>
                            <m:r>
                              <m:rPr>
                                <m:sty m:val="p"/>
                              </m:rPr>
                              <a:rPr lang="en-US" sz="4400">
                                <a:latin typeface="Cambria Math" panose="02040503050406030204" pitchFamily="18" charset="0"/>
                              </a:rPr>
                              <m:t>cos</m:t>
                            </m:r>
                            <m:r>
                              <a:rPr lang="en-US" sz="4400" i="1">
                                <a:latin typeface="Cambria Math" panose="02040503050406030204" pitchFamily="18" charset="0"/>
                              </a:rPr>
                              <m:t>⁡(</m:t>
                            </m:r>
                            <m:r>
                              <a:rPr lang="en-US" sz="4400" i="1">
                                <a:latin typeface="Cambria Math" panose="02040503050406030204" pitchFamily="18" charset="0"/>
                              </a:rPr>
                              <m:t>𝜃</m:t>
                            </m:r>
                            <m:r>
                              <a:rPr lang="en-US" sz="4400" i="1">
                                <a:latin typeface="Cambria Math" panose="02040503050406030204" pitchFamily="18" charset="0"/>
                              </a:rPr>
                              <m:t>)</m:t>
                            </m:r>
                          </m:den>
                        </m:f>
                      </m:e>
                    </m:d>
                    <m:d>
                      <m:dPr>
                        <m:begChr m:val="["/>
                        <m:endChr m:val="]"/>
                        <m:ctrlPr>
                          <a:rPr lang="en-US" sz="4400" i="1">
                            <a:latin typeface="Cambria Math" panose="02040503050406030204" pitchFamily="18" charset="0"/>
                          </a:rPr>
                        </m:ctrlPr>
                      </m:dPr>
                      <m:e>
                        <m:f>
                          <m:fPr>
                            <m:type m:val="noBar"/>
                            <m:ctrlPr>
                              <a:rPr lang="en-US" sz="4400" i="1">
                                <a:latin typeface="Cambria Math" panose="02040503050406030204" pitchFamily="18" charset="0"/>
                              </a:rPr>
                            </m:ctrlPr>
                          </m:fPr>
                          <m:num>
                            <m:r>
                              <a:rPr lang="en-US" sz="4400" b="0" i="1" smtClean="0">
                                <a:latin typeface="Cambria Math" panose="02040503050406030204" pitchFamily="18" charset="0"/>
                              </a:rPr>
                              <m:t>𝑥</m:t>
                            </m:r>
                          </m:num>
                          <m:den>
                            <m:r>
                              <a:rPr lang="en-US" sz="4400" b="0" i="1" smtClean="0">
                                <a:latin typeface="Cambria Math" panose="02040503050406030204" pitchFamily="18" charset="0"/>
                              </a:rPr>
                              <m:t>𝑦</m:t>
                            </m:r>
                          </m:den>
                        </m:f>
                      </m:e>
                    </m:d>
                  </m:oMath>
                </a14:m>
                <a:r>
                  <a:rPr lang="en-US" sz="4400" dirty="0"/>
                  <a:t> </a:t>
                </a:r>
              </a:p>
            </p:txBody>
          </p:sp>
        </mc:Choice>
        <mc:Fallback xmlns="">
          <p:sp>
            <p:nvSpPr>
              <p:cNvPr id="4" name="TextBox 3">
                <a:extLst>
                  <a:ext uri="{FF2B5EF4-FFF2-40B4-BE49-F238E27FC236}">
                    <a16:creationId xmlns:a16="http://schemas.microsoft.com/office/drawing/2014/main" id="{CCC903C2-4D82-B318-7569-3B6FCCFC62AF}"/>
                  </a:ext>
                </a:extLst>
              </p:cNvPr>
              <p:cNvSpPr txBox="1">
                <a:spLocks noRot="1" noChangeAspect="1" noMove="1" noResize="1" noEditPoints="1" noAdjustHandles="1" noChangeArrowheads="1" noChangeShapeType="1" noTextEdit="1"/>
              </p:cNvSpPr>
              <p:nvPr/>
            </p:nvSpPr>
            <p:spPr>
              <a:xfrm>
                <a:off x="3091993" y="3630006"/>
                <a:ext cx="6008014" cy="102085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56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7930-885F-F069-4B18-B81630602DD1}"/>
              </a:ext>
            </a:extLst>
          </p:cNvPr>
          <p:cNvSpPr>
            <a:spLocks noGrp="1"/>
          </p:cNvSpPr>
          <p:nvPr>
            <p:ph type="title"/>
          </p:nvPr>
        </p:nvSpPr>
        <p:spPr/>
        <p:txBody>
          <a:bodyPr/>
          <a:lstStyle/>
          <a:p>
            <a:r>
              <a:rPr lang="en-US" dirty="0"/>
              <a:t>Rotation Matrix Example</a:t>
            </a:r>
          </a:p>
        </p:txBody>
      </p:sp>
      <p:sp>
        <p:nvSpPr>
          <p:cNvPr id="3" name="Content Placeholder 2">
            <a:extLst>
              <a:ext uri="{FF2B5EF4-FFF2-40B4-BE49-F238E27FC236}">
                <a16:creationId xmlns:a16="http://schemas.microsoft.com/office/drawing/2014/main" id="{8786C703-C3C4-19FC-FA87-F7256E44F565}"/>
              </a:ext>
            </a:extLst>
          </p:cNvPr>
          <p:cNvSpPr>
            <a:spLocks noGrp="1"/>
          </p:cNvSpPr>
          <p:nvPr>
            <p:ph idx="1"/>
          </p:nvPr>
        </p:nvSpPr>
        <p:spPr/>
        <p:txBody>
          <a:bodyPr/>
          <a:lstStyle/>
          <a:p>
            <a:r>
              <a:rPr lang="en-US" dirty="0"/>
              <a:t>We can use this rotation matrix to determine how much the current from the ENE is hindering our vessel:</a:t>
            </a:r>
          </a:p>
        </p:txBody>
      </p:sp>
      <p:pic>
        <p:nvPicPr>
          <p:cNvPr id="4" name="Picture 3" descr="Graphical user interface, application&#10;&#10;Description automatically generated">
            <a:extLst>
              <a:ext uri="{FF2B5EF4-FFF2-40B4-BE49-F238E27FC236}">
                <a16:creationId xmlns:a16="http://schemas.microsoft.com/office/drawing/2014/main" id="{0829D0B6-B618-D7B6-0BB3-B42463FFDDF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769" b="90000" l="10000" r="90000">
                        <a14:foregroundMark x1="50538" y1="9385" x2="50538" y2="9385"/>
                        <a14:foregroundMark x1="49923" y1="8769" x2="49923" y2="8769"/>
                      </a14:backgroundRemoval>
                    </a14:imgEffect>
                  </a14:imgLayer>
                </a14:imgProps>
              </a:ext>
            </a:extLst>
          </a:blip>
          <a:stretch>
            <a:fillRect/>
          </a:stretch>
        </p:blipFill>
        <p:spPr>
          <a:xfrm rot="20436519">
            <a:off x="2492225" y="2762706"/>
            <a:ext cx="3462043" cy="4286350"/>
          </a:xfrm>
          <a:prstGeom prst="rect">
            <a:avLst/>
          </a:prstGeom>
        </p:spPr>
      </p:pic>
      <p:cxnSp>
        <p:nvCxnSpPr>
          <p:cNvPr id="5" name="Straight Arrow Connector 4">
            <a:extLst>
              <a:ext uri="{FF2B5EF4-FFF2-40B4-BE49-F238E27FC236}">
                <a16:creationId xmlns:a16="http://schemas.microsoft.com/office/drawing/2014/main" id="{D2ABB92F-6904-43F1-9B64-C49F2B349939}"/>
              </a:ext>
            </a:extLst>
          </p:cNvPr>
          <p:cNvCxnSpPr>
            <a:cxnSpLocks/>
          </p:cNvCxnSpPr>
          <p:nvPr/>
        </p:nvCxnSpPr>
        <p:spPr>
          <a:xfrm flipH="1">
            <a:off x="5369861" y="3249608"/>
            <a:ext cx="1615628" cy="945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BE0E1F4-6E33-52DE-D893-19BBB9DFA1B4}"/>
              </a:ext>
            </a:extLst>
          </p:cNvPr>
          <p:cNvCxnSpPr>
            <a:cxnSpLocks/>
          </p:cNvCxnSpPr>
          <p:nvPr/>
        </p:nvCxnSpPr>
        <p:spPr>
          <a:xfrm flipV="1">
            <a:off x="4722829" y="4001294"/>
            <a:ext cx="2997724" cy="1004339"/>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455FD4-96C2-48F8-5944-0D2FC979BA2C}"/>
              </a:ext>
            </a:extLst>
          </p:cNvPr>
          <p:cNvCxnSpPr>
            <a:cxnSpLocks/>
          </p:cNvCxnSpPr>
          <p:nvPr/>
        </p:nvCxnSpPr>
        <p:spPr>
          <a:xfrm flipH="1" flipV="1">
            <a:off x="6855577" y="2935242"/>
            <a:ext cx="1137270" cy="2977214"/>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19DA94-B1C2-91FA-CB8E-F63092544677}"/>
                  </a:ext>
                </a:extLst>
              </p:cNvPr>
              <p:cNvSpPr txBox="1"/>
              <p:nvPr/>
            </p:nvSpPr>
            <p:spPr>
              <a:xfrm>
                <a:off x="4506052" y="3332012"/>
                <a:ext cx="1747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𝒗</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𝑁</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C319DA94-B1C2-91FA-CB8E-F63092544677}"/>
                  </a:ext>
                </a:extLst>
              </p:cNvPr>
              <p:cNvSpPr txBox="1">
                <a:spLocks noRot="1" noChangeAspect="1" noMove="1" noResize="1" noEditPoints="1" noAdjustHandles="1" noChangeArrowheads="1" noChangeShapeType="1" noTextEdit="1"/>
              </p:cNvSpPr>
              <p:nvPr/>
            </p:nvSpPr>
            <p:spPr>
              <a:xfrm>
                <a:off x="4506052" y="3332012"/>
                <a:ext cx="1747210" cy="369332"/>
              </a:xfrm>
              <a:prstGeom prst="rect">
                <a:avLst/>
              </a:prstGeom>
              <a:blipFill>
                <a:blip r:embed="rId4"/>
                <a:stretch>
                  <a:fillRect r="-3833" b="-38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D84ABD7-D330-2B1A-F946-D5F70F333902}"/>
              </a:ext>
            </a:extLst>
          </p:cNvPr>
          <p:cNvSpPr txBox="1"/>
          <p:nvPr/>
        </p:nvSpPr>
        <p:spPr>
          <a:xfrm>
            <a:off x="6708079" y="2652106"/>
            <a:ext cx="311084" cy="369332"/>
          </a:xfrm>
          <a:prstGeom prst="rect">
            <a:avLst/>
          </a:prstGeom>
          <a:noFill/>
        </p:spPr>
        <p:txBody>
          <a:bodyPr wrap="square" rtlCol="0">
            <a:spAutoFit/>
          </a:bodyPr>
          <a:lstStyle/>
          <a:p>
            <a:r>
              <a:rPr lang="en-US" dirty="0">
                <a:solidFill>
                  <a:schemeClr val="accent4"/>
                </a:solidFill>
              </a:rPr>
              <a:t>X</a:t>
            </a:r>
          </a:p>
        </p:txBody>
      </p:sp>
      <p:sp>
        <p:nvSpPr>
          <p:cNvPr id="18" name="TextBox 17">
            <a:extLst>
              <a:ext uri="{FF2B5EF4-FFF2-40B4-BE49-F238E27FC236}">
                <a16:creationId xmlns:a16="http://schemas.microsoft.com/office/drawing/2014/main" id="{5D2CCFF2-7CC6-9F9F-DB7A-59FB6D9BC42C}"/>
              </a:ext>
            </a:extLst>
          </p:cNvPr>
          <p:cNvSpPr txBox="1"/>
          <p:nvPr/>
        </p:nvSpPr>
        <p:spPr>
          <a:xfrm>
            <a:off x="7697513" y="3782076"/>
            <a:ext cx="311084" cy="369332"/>
          </a:xfrm>
          <a:prstGeom prst="rect">
            <a:avLst/>
          </a:prstGeom>
          <a:noFill/>
        </p:spPr>
        <p:txBody>
          <a:bodyPr wrap="square" rtlCol="0">
            <a:spAutoFit/>
          </a:bodyPr>
          <a:lstStyle/>
          <a:p>
            <a:r>
              <a:rPr lang="en-US" dirty="0">
                <a:solidFill>
                  <a:srgbClr val="00B050"/>
                </a:solidFill>
              </a:rPr>
              <a:t>Y</a:t>
            </a:r>
          </a:p>
        </p:txBody>
      </p:sp>
      <p:cxnSp>
        <p:nvCxnSpPr>
          <p:cNvPr id="20" name="Straight Arrow Connector 19">
            <a:extLst>
              <a:ext uri="{FF2B5EF4-FFF2-40B4-BE49-F238E27FC236}">
                <a16:creationId xmlns:a16="http://schemas.microsoft.com/office/drawing/2014/main" id="{2A0CCCC8-9FAB-90ED-302A-AF725EBF321B}"/>
              </a:ext>
            </a:extLst>
          </p:cNvPr>
          <p:cNvCxnSpPr>
            <a:cxnSpLocks/>
          </p:cNvCxnSpPr>
          <p:nvPr/>
        </p:nvCxnSpPr>
        <p:spPr>
          <a:xfrm flipH="1" flipV="1">
            <a:off x="9823749" y="2836772"/>
            <a:ext cx="3" cy="11645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33A20A-C849-3362-A166-6E87D07E37CF}"/>
              </a:ext>
            </a:extLst>
          </p:cNvPr>
          <p:cNvCxnSpPr>
            <a:cxnSpLocks/>
          </p:cNvCxnSpPr>
          <p:nvPr/>
        </p:nvCxnSpPr>
        <p:spPr>
          <a:xfrm>
            <a:off x="9823751" y="4001294"/>
            <a:ext cx="1186756"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D6618F-8F33-A08A-F676-504CBA112344}"/>
              </a:ext>
            </a:extLst>
          </p:cNvPr>
          <p:cNvSpPr txBox="1"/>
          <p:nvPr/>
        </p:nvSpPr>
        <p:spPr>
          <a:xfrm>
            <a:off x="9285673" y="3840120"/>
            <a:ext cx="387650" cy="369332"/>
          </a:xfrm>
          <a:prstGeom prst="rect">
            <a:avLst/>
          </a:prstGeom>
          <a:noFill/>
        </p:spPr>
        <p:txBody>
          <a:bodyPr wrap="square" rtlCol="0">
            <a:spAutoFit/>
          </a:bodyPr>
          <a:lstStyle/>
          <a:p>
            <a:r>
              <a:rPr lang="en-US" b="1" dirty="0">
                <a:solidFill>
                  <a:schemeClr val="accent5"/>
                </a:solidFill>
              </a:rPr>
              <a:t>D</a:t>
            </a:r>
          </a:p>
        </p:txBody>
      </p:sp>
      <p:sp>
        <p:nvSpPr>
          <p:cNvPr id="24" name="TextBox 23">
            <a:extLst>
              <a:ext uri="{FF2B5EF4-FFF2-40B4-BE49-F238E27FC236}">
                <a16:creationId xmlns:a16="http://schemas.microsoft.com/office/drawing/2014/main" id="{6F5365D5-EE42-F6B6-36AB-63EC97B5C416}"/>
              </a:ext>
            </a:extLst>
          </p:cNvPr>
          <p:cNvSpPr txBox="1"/>
          <p:nvPr/>
        </p:nvSpPr>
        <p:spPr>
          <a:xfrm>
            <a:off x="9629925" y="2472003"/>
            <a:ext cx="387650" cy="369332"/>
          </a:xfrm>
          <a:prstGeom prst="rect">
            <a:avLst/>
          </a:prstGeom>
          <a:noFill/>
        </p:spPr>
        <p:txBody>
          <a:bodyPr wrap="square" rtlCol="0">
            <a:spAutoFit/>
          </a:bodyPr>
          <a:lstStyle/>
          <a:p>
            <a:r>
              <a:rPr lang="en-US" b="1" dirty="0">
                <a:solidFill>
                  <a:schemeClr val="accent6"/>
                </a:solidFill>
              </a:rPr>
              <a:t>N</a:t>
            </a:r>
          </a:p>
        </p:txBody>
      </p:sp>
      <p:sp>
        <p:nvSpPr>
          <p:cNvPr id="27" name="Multiplication Sign 26">
            <a:extLst>
              <a:ext uri="{FF2B5EF4-FFF2-40B4-BE49-F238E27FC236}">
                <a16:creationId xmlns:a16="http://schemas.microsoft.com/office/drawing/2014/main" id="{9B374D45-F0CA-5771-63B3-FBFCBDA6FD16}"/>
              </a:ext>
            </a:extLst>
          </p:cNvPr>
          <p:cNvSpPr/>
          <p:nvPr/>
        </p:nvSpPr>
        <p:spPr>
          <a:xfrm>
            <a:off x="9446562" y="3618087"/>
            <a:ext cx="754375" cy="754375"/>
          </a:xfrm>
          <a:prstGeom prst="mathMultiply">
            <a:avLst>
              <a:gd name="adj1" fmla="val 1477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DE2F364-78B4-1BE4-AA1B-76B6D33E0E6B}"/>
              </a:ext>
            </a:extLst>
          </p:cNvPr>
          <p:cNvSpPr txBox="1"/>
          <p:nvPr/>
        </p:nvSpPr>
        <p:spPr>
          <a:xfrm>
            <a:off x="11072000" y="3812386"/>
            <a:ext cx="387650" cy="369332"/>
          </a:xfrm>
          <a:prstGeom prst="rect">
            <a:avLst/>
          </a:prstGeom>
          <a:noFill/>
        </p:spPr>
        <p:txBody>
          <a:bodyPr wrap="square" rtlCol="0">
            <a:spAutoFit/>
          </a:bodyPr>
          <a:lstStyle/>
          <a:p>
            <a:r>
              <a:rPr lang="en-US" b="1" dirty="0">
                <a:solidFill>
                  <a:srgbClr val="FFFF00"/>
                </a:solidFill>
              </a:rPr>
              <a:t>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B56DE1E-702B-44E3-49B2-7DCDB8BD9FB2}"/>
                  </a:ext>
                </a:extLst>
              </p:cNvPr>
              <p:cNvSpPr txBox="1"/>
              <p:nvPr/>
            </p:nvSpPr>
            <p:spPr>
              <a:xfrm>
                <a:off x="8817326" y="5005633"/>
                <a:ext cx="2065950"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𝒗</m:t>
                      </m:r>
                      <m:r>
                        <a:rPr lang="en-US" sz="2400" b="0" i="1" smtClean="0">
                          <a:latin typeface="Cambria Math" panose="02040503050406030204" pitchFamily="18" charset="0"/>
                        </a:rPr>
                        <m:t>′=</m:t>
                      </m:r>
                      <m:r>
                        <a:rPr lang="en-US" sz="2400" b="0" i="1" smtClean="0">
                          <a:latin typeface="Cambria Math" panose="02040503050406030204" pitchFamily="18" charset="0"/>
                        </a:rPr>
                        <m:t>𝑀</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𝜃</m:t>
                          </m:r>
                        </m:e>
                      </m:d>
                      <m:d>
                        <m:dPr>
                          <m:begChr m:val="["/>
                          <m:endChr m:val="]"/>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𝑒</m:t>
                                  </m:r>
                                </m:sub>
                              </m:sSub>
                            </m:den>
                          </m:f>
                        </m:e>
                      </m:d>
                    </m:oMath>
                  </m:oMathPara>
                </a14:m>
                <a:endParaRPr lang="en-US" sz="2400" dirty="0"/>
              </a:p>
            </p:txBody>
          </p:sp>
        </mc:Choice>
        <mc:Fallback xmlns="">
          <p:sp>
            <p:nvSpPr>
              <p:cNvPr id="30" name="TextBox 29">
                <a:extLst>
                  <a:ext uri="{FF2B5EF4-FFF2-40B4-BE49-F238E27FC236}">
                    <a16:creationId xmlns:a16="http://schemas.microsoft.com/office/drawing/2014/main" id="{AB56DE1E-702B-44E3-49B2-7DCDB8BD9FB2}"/>
                  </a:ext>
                </a:extLst>
              </p:cNvPr>
              <p:cNvSpPr txBox="1">
                <a:spLocks noRot="1" noChangeAspect="1" noMove="1" noResize="1" noEditPoints="1" noAdjustHandles="1" noChangeArrowheads="1" noChangeShapeType="1" noTextEdit="1"/>
              </p:cNvSpPr>
              <p:nvPr/>
            </p:nvSpPr>
            <p:spPr>
              <a:xfrm>
                <a:off x="8817326" y="5005633"/>
                <a:ext cx="2065950" cy="821892"/>
              </a:xfrm>
              <a:prstGeom prst="rect">
                <a:avLst/>
              </a:prstGeom>
              <a:blipFill>
                <a:blip r:embed="rId5"/>
                <a:stretch>
                  <a:fillRect/>
                </a:stretch>
              </a:blipFill>
            </p:spPr>
            <p:txBody>
              <a:bodyPr/>
              <a:lstStyle/>
              <a:p>
                <a:r>
                  <a:rPr lang="en-US">
                    <a:noFill/>
                  </a:rPr>
                  <a:t> </a:t>
                </a:r>
              </a:p>
            </p:txBody>
          </p:sp>
        </mc:Fallback>
      </mc:AlternateContent>
      <p:sp>
        <p:nvSpPr>
          <p:cNvPr id="31" name="Arc 30">
            <a:extLst>
              <a:ext uri="{FF2B5EF4-FFF2-40B4-BE49-F238E27FC236}">
                <a16:creationId xmlns:a16="http://schemas.microsoft.com/office/drawing/2014/main" id="{90BA98E8-26F5-DA06-0ADC-1E4A4D6866EB}"/>
              </a:ext>
            </a:extLst>
          </p:cNvPr>
          <p:cNvSpPr/>
          <p:nvPr/>
        </p:nvSpPr>
        <p:spPr>
          <a:xfrm rot="12855576">
            <a:off x="6670778" y="3137573"/>
            <a:ext cx="606682" cy="683963"/>
          </a:xfrm>
          <a:prstGeom prst="arc">
            <a:avLst>
              <a:gd name="adj1" fmla="val 12182679"/>
              <a:gd name="adj2" fmla="val 20098571"/>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86FC41A-81ED-B802-A666-9522715AA912}"/>
                  </a:ext>
                </a:extLst>
              </p:cNvPr>
              <p:cNvSpPr txBox="1"/>
              <p:nvPr/>
            </p:nvSpPr>
            <p:spPr>
              <a:xfrm>
                <a:off x="6378228" y="3774910"/>
                <a:ext cx="2783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C000"/>
                          </a:solidFill>
                          <a:latin typeface="Cambria Math" panose="02040503050406030204" pitchFamily="18" charset="0"/>
                        </a:rPr>
                        <m:t>𝜃</m:t>
                      </m:r>
                    </m:oMath>
                  </m:oMathPara>
                </a14:m>
                <a:endParaRPr lang="en-US" sz="2400" dirty="0">
                  <a:solidFill>
                    <a:srgbClr val="FFC000"/>
                  </a:solidFill>
                </a:endParaRPr>
              </a:p>
            </p:txBody>
          </p:sp>
        </mc:Choice>
        <mc:Fallback xmlns="">
          <p:sp>
            <p:nvSpPr>
              <p:cNvPr id="32" name="TextBox 31">
                <a:extLst>
                  <a:ext uri="{FF2B5EF4-FFF2-40B4-BE49-F238E27FC236}">
                    <a16:creationId xmlns:a16="http://schemas.microsoft.com/office/drawing/2014/main" id="{286FC41A-81ED-B802-A666-9522715AA912}"/>
                  </a:ext>
                </a:extLst>
              </p:cNvPr>
              <p:cNvSpPr txBox="1">
                <a:spLocks noRot="1" noChangeAspect="1" noMove="1" noResize="1" noEditPoints="1" noAdjustHandles="1" noChangeArrowheads="1" noChangeShapeType="1" noTextEdit="1"/>
              </p:cNvSpPr>
              <p:nvPr/>
            </p:nvSpPr>
            <p:spPr>
              <a:xfrm>
                <a:off x="6378228" y="3774910"/>
                <a:ext cx="278345" cy="369332"/>
              </a:xfrm>
              <a:prstGeom prst="rect">
                <a:avLst/>
              </a:prstGeom>
              <a:blipFill>
                <a:blip r:embed="rId6"/>
                <a:stretch>
                  <a:fillRect l="-19565" r="-17391" b="-9836"/>
                </a:stretch>
              </a:blipFill>
            </p:spPr>
            <p:txBody>
              <a:bodyPr/>
              <a:lstStyle/>
              <a:p>
                <a:r>
                  <a:rPr lang="en-US">
                    <a:noFill/>
                  </a:rPr>
                  <a:t> </a:t>
                </a:r>
              </a:p>
            </p:txBody>
          </p:sp>
        </mc:Fallback>
      </mc:AlternateContent>
    </p:spTree>
    <p:extLst>
      <p:ext uri="{BB962C8B-B14F-4D97-AF65-F5344CB8AC3E}">
        <p14:creationId xmlns:p14="http://schemas.microsoft.com/office/powerpoint/2010/main" val="371340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877D9140-AB4C-1570-A2D5-C624AF2F2B24}"/>
              </a:ext>
            </a:extLst>
          </p:cNvPr>
          <p:cNvCxnSpPr>
            <a:cxnSpLocks/>
          </p:cNvCxnSpPr>
          <p:nvPr/>
        </p:nvCxnSpPr>
        <p:spPr>
          <a:xfrm flipV="1">
            <a:off x="4722829" y="4001294"/>
            <a:ext cx="2997724" cy="1004339"/>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0C02EC-239B-01B2-1611-65899DA1ABCB}"/>
              </a:ext>
            </a:extLst>
          </p:cNvPr>
          <p:cNvCxnSpPr>
            <a:cxnSpLocks/>
          </p:cNvCxnSpPr>
          <p:nvPr/>
        </p:nvCxnSpPr>
        <p:spPr>
          <a:xfrm flipH="1" flipV="1">
            <a:off x="6855577" y="2935242"/>
            <a:ext cx="1137270" cy="2977214"/>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89D7930-885F-F069-4B18-B81630602DD1}"/>
              </a:ext>
            </a:extLst>
          </p:cNvPr>
          <p:cNvSpPr>
            <a:spLocks noGrp="1"/>
          </p:cNvSpPr>
          <p:nvPr>
            <p:ph type="title"/>
          </p:nvPr>
        </p:nvSpPr>
        <p:spPr/>
        <p:txBody>
          <a:bodyPr/>
          <a:lstStyle/>
          <a:p>
            <a:r>
              <a:rPr lang="en-US" dirty="0"/>
              <a:t>Rotation Matrix Example</a:t>
            </a:r>
          </a:p>
        </p:txBody>
      </p:sp>
      <p:sp>
        <p:nvSpPr>
          <p:cNvPr id="3" name="Content Placeholder 2">
            <a:extLst>
              <a:ext uri="{FF2B5EF4-FFF2-40B4-BE49-F238E27FC236}">
                <a16:creationId xmlns:a16="http://schemas.microsoft.com/office/drawing/2014/main" id="{8786C703-C3C4-19FC-FA87-F7256E44F565}"/>
              </a:ext>
            </a:extLst>
          </p:cNvPr>
          <p:cNvSpPr>
            <a:spLocks noGrp="1"/>
          </p:cNvSpPr>
          <p:nvPr>
            <p:ph idx="1"/>
          </p:nvPr>
        </p:nvSpPr>
        <p:spPr/>
        <p:txBody>
          <a:bodyPr/>
          <a:lstStyle/>
          <a:p>
            <a:r>
              <a:rPr lang="en-US" dirty="0"/>
              <a:t>We can use this rotation matrix to determine how much the current from the ENE is hindering our vessel:</a:t>
            </a:r>
          </a:p>
        </p:txBody>
      </p:sp>
      <p:pic>
        <p:nvPicPr>
          <p:cNvPr id="4" name="Picture 3" descr="Graphical user interface, application&#10;&#10;Description automatically generated">
            <a:extLst>
              <a:ext uri="{FF2B5EF4-FFF2-40B4-BE49-F238E27FC236}">
                <a16:creationId xmlns:a16="http://schemas.microsoft.com/office/drawing/2014/main" id="{0829D0B6-B618-D7B6-0BB3-B42463FFDDF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769" b="90000" l="10000" r="90000">
                        <a14:foregroundMark x1="50538" y1="9385" x2="50538" y2="9385"/>
                        <a14:foregroundMark x1="49923" y1="8769" x2="49923" y2="8769"/>
                      </a14:backgroundRemoval>
                    </a14:imgEffect>
                  </a14:imgLayer>
                </a14:imgProps>
              </a:ext>
            </a:extLst>
          </a:blip>
          <a:stretch>
            <a:fillRect/>
          </a:stretch>
        </p:blipFill>
        <p:spPr>
          <a:xfrm rot="20436519">
            <a:off x="2492225" y="2762706"/>
            <a:ext cx="3462043" cy="4286350"/>
          </a:xfrm>
          <a:prstGeom prst="rect">
            <a:avLst/>
          </a:prstGeom>
        </p:spPr>
      </p:pic>
      <p:cxnSp>
        <p:nvCxnSpPr>
          <p:cNvPr id="7" name="Straight Arrow Connector 6">
            <a:extLst>
              <a:ext uri="{FF2B5EF4-FFF2-40B4-BE49-F238E27FC236}">
                <a16:creationId xmlns:a16="http://schemas.microsoft.com/office/drawing/2014/main" id="{52A758F5-51ED-6837-F401-7411F9B9CCF7}"/>
              </a:ext>
            </a:extLst>
          </p:cNvPr>
          <p:cNvCxnSpPr/>
          <p:nvPr/>
        </p:nvCxnSpPr>
        <p:spPr>
          <a:xfrm>
            <a:off x="6985489" y="3249608"/>
            <a:ext cx="348565" cy="9363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5BE4D3-4388-52CD-4C75-2D2B2D544CB5}"/>
              </a:ext>
            </a:extLst>
          </p:cNvPr>
          <p:cNvCxnSpPr>
            <a:cxnSpLocks/>
          </p:cNvCxnSpPr>
          <p:nvPr/>
        </p:nvCxnSpPr>
        <p:spPr>
          <a:xfrm flipH="1">
            <a:off x="5703216" y="4139861"/>
            <a:ext cx="1623277" cy="536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103AD0-A37F-690D-E9E6-7D1C4D797426}"/>
              </a:ext>
            </a:extLst>
          </p:cNvPr>
          <p:cNvCxnSpPr>
            <a:cxnSpLocks/>
          </p:cNvCxnSpPr>
          <p:nvPr/>
        </p:nvCxnSpPr>
        <p:spPr>
          <a:xfrm flipH="1" flipV="1">
            <a:off x="9823749" y="2836772"/>
            <a:ext cx="3" cy="11645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BCF56A-0AA1-85F3-A272-DC603A4AFFA6}"/>
              </a:ext>
            </a:extLst>
          </p:cNvPr>
          <p:cNvCxnSpPr>
            <a:cxnSpLocks/>
          </p:cNvCxnSpPr>
          <p:nvPr/>
        </p:nvCxnSpPr>
        <p:spPr>
          <a:xfrm>
            <a:off x="9823751" y="4001294"/>
            <a:ext cx="1186756"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AACBCA-7DCD-A523-32A7-9B1F82B3A7AC}"/>
              </a:ext>
            </a:extLst>
          </p:cNvPr>
          <p:cNvSpPr txBox="1"/>
          <p:nvPr/>
        </p:nvSpPr>
        <p:spPr>
          <a:xfrm>
            <a:off x="9285673" y="3840120"/>
            <a:ext cx="387650" cy="369332"/>
          </a:xfrm>
          <a:prstGeom prst="rect">
            <a:avLst/>
          </a:prstGeom>
          <a:noFill/>
        </p:spPr>
        <p:txBody>
          <a:bodyPr wrap="square" rtlCol="0">
            <a:spAutoFit/>
          </a:bodyPr>
          <a:lstStyle/>
          <a:p>
            <a:r>
              <a:rPr lang="en-US" b="1" dirty="0">
                <a:solidFill>
                  <a:schemeClr val="accent5"/>
                </a:solidFill>
              </a:rPr>
              <a:t>D</a:t>
            </a:r>
          </a:p>
        </p:txBody>
      </p:sp>
      <p:sp>
        <p:nvSpPr>
          <p:cNvPr id="25" name="TextBox 24">
            <a:extLst>
              <a:ext uri="{FF2B5EF4-FFF2-40B4-BE49-F238E27FC236}">
                <a16:creationId xmlns:a16="http://schemas.microsoft.com/office/drawing/2014/main" id="{EA68CB4C-9643-29FB-E62B-4FE8FF2434C2}"/>
              </a:ext>
            </a:extLst>
          </p:cNvPr>
          <p:cNvSpPr txBox="1"/>
          <p:nvPr/>
        </p:nvSpPr>
        <p:spPr>
          <a:xfrm>
            <a:off x="9629925" y="2472003"/>
            <a:ext cx="387650" cy="369332"/>
          </a:xfrm>
          <a:prstGeom prst="rect">
            <a:avLst/>
          </a:prstGeom>
          <a:noFill/>
        </p:spPr>
        <p:txBody>
          <a:bodyPr wrap="square" rtlCol="0">
            <a:spAutoFit/>
          </a:bodyPr>
          <a:lstStyle/>
          <a:p>
            <a:r>
              <a:rPr lang="en-US" b="1" dirty="0">
                <a:solidFill>
                  <a:schemeClr val="accent6"/>
                </a:solidFill>
              </a:rPr>
              <a:t>N</a:t>
            </a:r>
          </a:p>
        </p:txBody>
      </p:sp>
      <p:sp>
        <p:nvSpPr>
          <p:cNvPr id="26" name="Multiplication Sign 25">
            <a:extLst>
              <a:ext uri="{FF2B5EF4-FFF2-40B4-BE49-F238E27FC236}">
                <a16:creationId xmlns:a16="http://schemas.microsoft.com/office/drawing/2014/main" id="{65677D5A-7557-BCB3-C752-FCD322503DCA}"/>
              </a:ext>
            </a:extLst>
          </p:cNvPr>
          <p:cNvSpPr/>
          <p:nvPr/>
        </p:nvSpPr>
        <p:spPr>
          <a:xfrm>
            <a:off x="9446562" y="3618087"/>
            <a:ext cx="754375" cy="754375"/>
          </a:xfrm>
          <a:prstGeom prst="mathMultiply">
            <a:avLst>
              <a:gd name="adj1" fmla="val 1477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EC96B3E-2191-2D26-BC44-6AB066709284}"/>
              </a:ext>
            </a:extLst>
          </p:cNvPr>
          <p:cNvSpPr txBox="1"/>
          <p:nvPr/>
        </p:nvSpPr>
        <p:spPr>
          <a:xfrm>
            <a:off x="11072000" y="3812386"/>
            <a:ext cx="387650" cy="369332"/>
          </a:xfrm>
          <a:prstGeom prst="rect">
            <a:avLst/>
          </a:prstGeom>
          <a:noFill/>
        </p:spPr>
        <p:txBody>
          <a:bodyPr wrap="square" rtlCol="0">
            <a:spAutoFit/>
          </a:bodyPr>
          <a:lstStyle/>
          <a:p>
            <a:r>
              <a:rPr lang="en-US" b="1" dirty="0">
                <a:solidFill>
                  <a:srgbClr val="FFFF00"/>
                </a:solidFill>
              </a:rPr>
              <a:t>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DBDF18-4AF1-D544-EA5F-0C3893655C46}"/>
                  </a:ext>
                </a:extLst>
              </p:cNvPr>
              <p:cNvSpPr txBox="1"/>
              <p:nvPr/>
            </p:nvSpPr>
            <p:spPr>
              <a:xfrm>
                <a:off x="4506052" y="3332012"/>
                <a:ext cx="1699568" cy="398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𝑦</m:t>
                          </m:r>
                        </m:sub>
                      </m:sSub>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E0DBDF18-4AF1-D544-EA5F-0C3893655C46}"/>
                  </a:ext>
                </a:extLst>
              </p:cNvPr>
              <p:cNvSpPr txBox="1">
                <a:spLocks noRot="1" noChangeAspect="1" noMove="1" noResize="1" noEditPoints="1" noAdjustHandles="1" noChangeArrowheads="1" noChangeShapeType="1" noTextEdit="1"/>
              </p:cNvSpPr>
              <p:nvPr/>
            </p:nvSpPr>
            <p:spPr>
              <a:xfrm>
                <a:off x="4506052" y="3332012"/>
                <a:ext cx="1699568" cy="398507"/>
              </a:xfrm>
              <a:prstGeom prst="rect">
                <a:avLst/>
              </a:prstGeom>
              <a:blipFill>
                <a:blip r:embed="rId4"/>
                <a:stretch>
                  <a:fillRect l="-3943" t="-1538" r="-5376" b="-26154"/>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CF953014-7F4D-3452-BB7B-FDAB2D3583F4}"/>
              </a:ext>
            </a:extLst>
          </p:cNvPr>
          <p:cNvSpPr txBox="1"/>
          <p:nvPr/>
        </p:nvSpPr>
        <p:spPr>
          <a:xfrm>
            <a:off x="6708079" y="2652106"/>
            <a:ext cx="311084" cy="369332"/>
          </a:xfrm>
          <a:prstGeom prst="rect">
            <a:avLst/>
          </a:prstGeom>
          <a:noFill/>
        </p:spPr>
        <p:txBody>
          <a:bodyPr wrap="square" rtlCol="0">
            <a:spAutoFit/>
          </a:bodyPr>
          <a:lstStyle/>
          <a:p>
            <a:r>
              <a:rPr lang="en-US" dirty="0">
                <a:solidFill>
                  <a:schemeClr val="accent4"/>
                </a:solidFill>
              </a:rPr>
              <a:t>X</a:t>
            </a:r>
          </a:p>
        </p:txBody>
      </p:sp>
      <p:sp>
        <p:nvSpPr>
          <p:cNvPr id="32" name="TextBox 31">
            <a:extLst>
              <a:ext uri="{FF2B5EF4-FFF2-40B4-BE49-F238E27FC236}">
                <a16:creationId xmlns:a16="http://schemas.microsoft.com/office/drawing/2014/main" id="{AFF1044E-20F6-0553-81E7-BD5B202320A0}"/>
              </a:ext>
            </a:extLst>
          </p:cNvPr>
          <p:cNvSpPr txBox="1"/>
          <p:nvPr/>
        </p:nvSpPr>
        <p:spPr>
          <a:xfrm>
            <a:off x="7697513" y="3782076"/>
            <a:ext cx="311084" cy="369332"/>
          </a:xfrm>
          <a:prstGeom prst="rect">
            <a:avLst/>
          </a:prstGeom>
          <a:noFill/>
        </p:spPr>
        <p:txBody>
          <a:bodyPr wrap="square" rtlCol="0">
            <a:spAutoFit/>
          </a:bodyPr>
          <a:lstStyle/>
          <a:p>
            <a:r>
              <a:rPr lang="en-US" dirty="0">
                <a:solidFill>
                  <a:srgbClr val="00B050"/>
                </a:solidFill>
              </a:rPr>
              <a:t>Y</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E05E1CF-A1E7-4DEB-8A22-904C4A968EF1}"/>
                  </a:ext>
                </a:extLst>
              </p:cNvPr>
              <p:cNvSpPr txBox="1"/>
              <p:nvPr/>
            </p:nvSpPr>
            <p:spPr>
              <a:xfrm>
                <a:off x="9134573" y="4826524"/>
                <a:ext cx="2507157" cy="1200329"/>
              </a:xfrm>
              <a:prstGeom prst="rect">
                <a:avLst/>
              </a:prstGeom>
              <a:noFill/>
            </p:spPr>
            <p:txBody>
              <a:bodyPr wrap="square" rtlCol="0">
                <a:spAutoFit/>
              </a:bodyPr>
              <a:lstStyle/>
              <a:p>
                <a:r>
                  <a:rPr lang="en-US" dirty="0"/>
                  <a:t>Where </a:t>
                </a:r>
                <a14:m>
                  <m:oMath xmlns:m="http://schemas.openxmlformats.org/officeDocument/2006/math">
                    <m:r>
                      <a:rPr lang="en-US" b="1" i="1" smtClean="0">
                        <a:latin typeface="Cambria Math" panose="02040503050406030204" pitchFamily="18" charset="0"/>
                      </a:rPr>
                      <m:t>𝒗</m:t>
                    </m:r>
                    <m:r>
                      <a:rPr lang="en-US" b="1" i="1" smtClean="0">
                        <a:latin typeface="Cambria Math" panose="02040503050406030204" pitchFamily="18" charset="0"/>
                      </a:rPr>
                      <m:t>′</m:t>
                    </m:r>
                  </m:oMath>
                </a14:m>
                <a:r>
                  <a:rPr lang="en-US" b="1" dirty="0"/>
                  <a:t> </a:t>
                </a:r>
                <a:r>
                  <a:rPr lang="en-US" dirty="0"/>
                  <a:t>is the current velocity apparent to the ship’s local reference frame</a:t>
                </a:r>
                <a:endParaRPr lang="en-US" b="1" dirty="0"/>
              </a:p>
            </p:txBody>
          </p:sp>
        </mc:Choice>
        <mc:Fallback xmlns="">
          <p:sp>
            <p:nvSpPr>
              <p:cNvPr id="33" name="TextBox 32">
                <a:extLst>
                  <a:ext uri="{FF2B5EF4-FFF2-40B4-BE49-F238E27FC236}">
                    <a16:creationId xmlns:a16="http://schemas.microsoft.com/office/drawing/2014/main" id="{4E05E1CF-A1E7-4DEB-8A22-904C4A968EF1}"/>
                  </a:ext>
                </a:extLst>
              </p:cNvPr>
              <p:cNvSpPr txBox="1">
                <a:spLocks noRot="1" noChangeAspect="1" noMove="1" noResize="1" noEditPoints="1" noAdjustHandles="1" noChangeArrowheads="1" noChangeShapeType="1" noTextEdit="1"/>
              </p:cNvSpPr>
              <p:nvPr/>
            </p:nvSpPr>
            <p:spPr>
              <a:xfrm>
                <a:off x="9134573" y="4826524"/>
                <a:ext cx="2507157" cy="1200329"/>
              </a:xfrm>
              <a:prstGeom prst="rect">
                <a:avLst/>
              </a:prstGeom>
              <a:blipFill>
                <a:blip r:embed="rId5"/>
                <a:stretch>
                  <a:fillRect l="-1942" t="-3046" b="-7107"/>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75129F6D-2D0F-E066-424A-65DC1A573453}"/>
              </a:ext>
            </a:extLst>
          </p:cNvPr>
          <p:cNvCxnSpPr>
            <a:cxnSpLocks/>
          </p:cNvCxnSpPr>
          <p:nvPr/>
        </p:nvCxnSpPr>
        <p:spPr>
          <a:xfrm flipH="1">
            <a:off x="5703216" y="3249608"/>
            <a:ext cx="1282273" cy="14268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94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7F20-BA8C-3E3F-821A-52414740499B}"/>
              </a:ext>
            </a:extLst>
          </p:cNvPr>
          <p:cNvSpPr>
            <a:spLocks noGrp="1"/>
          </p:cNvSpPr>
          <p:nvPr>
            <p:ph type="title"/>
          </p:nvPr>
        </p:nvSpPr>
        <p:spPr/>
        <p:txBody>
          <a:bodyPr/>
          <a:lstStyle/>
          <a:p>
            <a:r>
              <a:rPr lang="en-US" dirty="0"/>
              <a:t>Rotation Matrix Example</a:t>
            </a:r>
          </a:p>
        </p:txBody>
      </p:sp>
      <p:sp>
        <p:nvSpPr>
          <p:cNvPr id="3" name="Content Placeholder 2">
            <a:extLst>
              <a:ext uri="{FF2B5EF4-FFF2-40B4-BE49-F238E27FC236}">
                <a16:creationId xmlns:a16="http://schemas.microsoft.com/office/drawing/2014/main" id="{A652199B-BE36-E1AF-89DB-460222887D40}"/>
              </a:ext>
            </a:extLst>
          </p:cNvPr>
          <p:cNvSpPr>
            <a:spLocks noGrp="1"/>
          </p:cNvSpPr>
          <p:nvPr>
            <p:ph idx="1"/>
          </p:nvPr>
        </p:nvSpPr>
        <p:spPr>
          <a:xfrm>
            <a:off x="1120000" y="1533795"/>
            <a:ext cx="10233800" cy="4351338"/>
          </a:xfrm>
        </p:spPr>
        <p:txBody>
          <a:bodyPr/>
          <a:lstStyle/>
          <a:p>
            <a:r>
              <a:rPr lang="en-US" dirty="0"/>
              <a:t>We can also apply this same principle to determining our acceleration/velocity/displacement in the global frame</a:t>
            </a:r>
          </a:p>
        </p:txBody>
      </p:sp>
      <p:pic>
        <p:nvPicPr>
          <p:cNvPr id="4" name="Picture 3" descr="Graphical user interface, application&#10;&#10;Description automatically generated">
            <a:extLst>
              <a:ext uri="{FF2B5EF4-FFF2-40B4-BE49-F238E27FC236}">
                <a16:creationId xmlns:a16="http://schemas.microsoft.com/office/drawing/2014/main" id="{EDF3AB07-9BE4-7F60-6B56-4A3EF982EEF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769" b="90000" l="10000" r="90000">
                        <a14:foregroundMark x1="50538" y1="9385" x2="50538" y2="9385"/>
                        <a14:foregroundMark x1="49923" y1="8769" x2="49923" y2="8769"/>
                      </a14:backgroundRemoval>
                    </a14:imgEffect>
                  </a14:imgLayer>
                </a14:imgProps>
              </a:ext>
            </a:extLst>
          </a:blip>
          <a:stretch>
            <a:fillRect/>
          </a:stretch>
        </p:blipFill>
        <p:spPr>
          <a:xfrm rot="2434852">
            <a:off x="3777680" y="2974108"/>
            <a:ext cx="3462043" cy="4286350"/>
          </a:xfrm>
          <a:prstGeom prst="rect">
            <a:avLst/>
          </a:prstGeom>
        </p:spPr>
      </p:pic>
      <p:cxnSp>
        <p:nvCxnSpPr>
          <p:cNvPr id="5" name="Straight Connector 4">
            <a:extLst>
              <a:ext uri="{FF2B5EF4-FFF2-40B4-BE49-F238E27FC236}">
                <a16:creationId xmlns:a16="http://schemas.microsoft.com/office/drawing/2014/main" id="{2FF77261-33B0-3596-5781-0B0DA18FC839}"/>
              </a:ext>
            </a:extLst>
          </p:cNvPr>
          <p:cNvCxnSpPr>
            <a:cxnSpLocks/>
          </p:cNvCxnSpPr>
          <p:nvPr/>
        </p:nvCxnSpPr>
        <p:spPr>
          <a:xfrm flipH="1" flipV="1">
            <a:off x="3532545" y="3815500"/>
            <a:ext cx="1575881" cy="1200501"/>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61161AF-1814-FE89-EB1F-5D16762645E4}"/>
              </a:ext>
            </a:extLst>
          </p:cNvPr>
          <p:cNvCxnSpPr>
            <a:cxnSpLocks/>
          </p:cNvCxnSpPr>
          <p:nvPr/>
        </p:nvCxnSpPr>
        <p:spPr>
          <a:xfrm flipV="1">
            <a:off x="6713490" y="3056261"/>
            <a:ext cx="554476" cy="639206"/>
          </a:xfrm>
          <a:prstGeom prst="line">
            <a:avLst/>
          </a:prstGeom>
          <a:ln w="2857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327FEF8-2A66-26C3-BA6E-1352DC1DCC78}"/>
              </a:ext>
            </a:extLst>
          </p:cNvPr>
          <p:cNvSpPr txBox="1"/>
          <p:nvPr/>
        </p:nvSpPr>
        <p:spPr>
          <a:xfrm>
            <a:off x="7276143" y="2782796"/>
            <a:ext cx="311084" cy="369332"/>
          </a:xfrm>
          <a:prstGeom prst="rect">
            <a:avLst/>
          </a:prstGeom>
          <a:noFill/>
        </p:spPr>
        <p:txBody>
          <a:bodyPr wrap="square" rtlCol="0">
            <a:spAutoFit/>
          </a:bodyPr>
          <a:lstStyle/>
          <a:p>
            <a:r>
              <a:rPr lang="en-US" dirty="0">
                <a:solidFill>
                  <a:schemeClr val="accent4"/>
                </a:solidFill>
              </a:rPr>
              <a:t>X</a:t>
            </a:r>
          </a:p>
        </p:txBody>
      </p:sp>
      <p:sp>
        <p:nvSpPr>
          <p:cNvPr id="8" name="TextBox 7">
            <a:extLst>
              <a:ext uri="{FF2B5EF4-FFF2-40B4-BE49-F238E27FC236}">
                <a16:creationId xmlns:a16="http://schemas.microsoft.com/office/drawing/2014/main" id="{93F4E5B6-5EB6-070D-1112-162BA9778847}"/>
              </a:ext>
            </a:extLst>
          </p:cNvPr>
          <p:cNvSpPr txBox="1"/>
          <p:nvPr/>
        </p:nvSpPr>
        <p:spPr>
          <a:xfrm>
            <a:off x="3221461" y="3630834"/>
            <a:ext cx="311084" cy="369332"/>
          </a:xfrm>
          <a:prstGeom prst="rect">
            <a:avLst/>
          </a:prstGeom>
          <a:noFill/>
        </p:spPr>
        <p:txBody>
          <a:bodyPr wrap="square" rtlCol="0">
            <a:spAutoFit/>
          </a:bodyPr>
          <a:lstStyle/>
          <a:p>
            <a:r>
              <a:rPr lang="en-US" dirty="0">
                <a:solidFill>
                  <a:srgbClr val="00B050"/>
                </a:solidFill>
              </a:rPr>
              <a:t>Y</a:t>
            </a:r>
          </a:p>
        </p:txBody>
      </p:sp>
      <p:cxnSp>
        <p:nvCxnSpPr>
          <p:cNvPr id="13" name="Straight Arrow Connector 12">
            <a:extLst>
              <a:ext uri="{FF2B5EF4-FFF2-40B4-BE49-F238E27FC236}">
                <a16:creationId xmlns:a16="http://schemas.microsoft.com/office/drawing/2014/main" id="{E4B4BF0F-E0B2-011F-5C66-5020CBAA017A}"/>
              </a:ext>
            </a:extLst>
          </p:cNvPr>
          <p:cNvCxnSpPr>
            <a:cxnSpLocks/>
            <a:endCxn id="14" idx="2"/>
          </p:cNvCxnSpPr>
          <p:nvPr/>
        </p:nvCxnSpPr>
        <p:spPr>
          <a:xfrm flipH="1" flipV="1">
            <a:off x="5423598" y="3040815"/>
            <a:ext cx="3" cy="15334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07F4110-FE4F-6FAD-CCDE-F93C47D051F0}"/>
              </a:ext>
            </a:extLst>
          </p:cNvPr>
          <p:cNvSpPr txBox="1"/>
          <p:nvPr/>
        </p:nvSpPr>
        <p:spPr>
          <a:xfrm>
            <a:off x="5229773" y="2671483"/>
            <a:ext cx="387650" cy="369332"/>
          </a:xfrm>
          <a:prstGeom prst="rect">
            <a:avLst/>
          </a:prstGeom>
          <a:noFill/>
        </p:spPr>
        <p:txBody>
          <a:bodyPr wrap="square" rtlCol="0">
            <a:spAutoFit/>
          </a:bodyPr>
          <a:lstStyle/>
          <a:p>
            <a:r>
              <a:rPr lang="en-US" b="1" dirty="0">
                <a:solidFill>
                  <a:schemeClr val="accent6"/>
                </a:solidFill>
              </a:rPr>
              <a:t>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043FDE-0A89-0629-3E3F-3613EDCFA2B7}"/>
                  </a:ext>
                </a:extLst>
              </p:cNvPr>
              <p:cNvSpPr txBox="1"/>
              <p:nvPr/>
            </p:nvSpPr>
            <p:spPr>
              <a:xfrm>
                <a:off x="7799232" y="4706337"/>
                <a:ext cx="2524409"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f>
                            <m:fPr>
                              <m:type m:val="noBar"/>
                              <m:ctrlPr>
                                <a:rPr lang="en-US" sz="2400" i="1">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𝑁</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𝐸</m:t>
                                  </m:r>
                                </m:sub>
                              </m:sSub>
                            </m:den>
                          </m:f>
                        </m:e>
                      </m:d>
                      <m:r>
                        <a:rPr lang="en-US" sz="2400" i="1">
                          <a:latin typeface="Cambria Math" panose="02040503050406030204" pitchFamily="18" charset="0"/>
                        </a:rPr>
                        <m:t> </m:t>
                      </m:r>
                      <m:r>
                        <a:rPr lang="en-US" sz="2400" b="0" i="1" smtClean="0">
                          <a:latin typeface="Cambria Math" panose="02040503050406030204" pitchFamily="18" charset="0"/>
                        </a:rPr>
                        <m:t>=</m:t>
                      </m:r>
                      <m:r>
                        <a:rPr lang="en-US" sz="2400" b="0" i="1" smtClean="0">
                          <a:latin typeface="Cambria Math" panose="02040503050406030204" pitchFamily="18" charset="0"/>
                        </a:rPr>
                        <m:t>𝑀</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𝜓</m:t>
                          </m:r>
                        </m:e>
                      </m:d>
                      <m:d>
                        <m:dPr>
                          <m:begChr m:val="["/>
                          <m:endChr m:val="]"/>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𝑦</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𝑥</m:t>
                                  </m:r>
                                </m:sub>
                              </m:sSub>
                            </m:den>
                          </m:f>
                        </m:e>
                      </m:d>
                    </m:oMath>
                  </m:oMathPara>
                </a14:m>
                <a:endParaRPr lang="en-US" sz="2400" dirty="0"/>
              </a:p>
            </p:txBody>
          </p:sp>
        </mc:Choice>
        <mc:Fallback xmlns="">
          <p:sp>
            <p:nvSpPr>
              <p:cNvPr id="15" name="TextBox 14">
                <a:extLst>
                  <a:ext uri="{FF2B5EF4-FFF2-40B4-BE49-F238E27FC236}">
                    <a16:creationId xmlns:a16="http://schemas.microsoft.com/office/drawing/2014/main" id="{AE043FDE-0A89-0629-3E3F-3613EDCFA2B7}"/>
                  </a:ext>
                </a:extLst>
              </p:cNvPr>
              <p:cNvSpPr txBox="1">
                <a:spLocks noRot="1" noChangeAspect="1" noMove="1" noResize="1" noEditPoints="1" noAdjustHandles="1" noChangeArrowheads="1" noChangeShapeType="1" noTextEdit="1"/>
              </p:cNvSpPr>
              <p:nvPr/>
            </p:nvSpPr>
            <p:spPr>
              <a:xfrm>
                <a:off x="7799232" y="4706337"/>
                <a:ext cx="2524409" cy="821892"/>
              </a:xfrm>
              <a:prstGeom prst="rect">
                <a:avLst/>
              </a:prstGeom>
              <a:blipFill>
                <a:blip r:embed="rId4"/>
                <a:stretch>
                  <a:fillRect/>
                </a:stretch>
              </a:blipFill>
            </p:spPr>
            <p:txBody>
              <a:bodyPr/>
              <a:lstStyle/>
              <a:p>
                <a:r>
                  <a:rPr lang="en-US">
                    <a:noFill/>
                  </a:rPr>
                  <a:t> </a:t>
                </a:r>
              </a:p>
            </p:txBody>
          </p:sp>
        </mc:Fallback>
      </mc:AlternateContent>
      <p:sp>
        <p:nvSpPr>
          <p:cNvPr id="16" name="Arc 15">
            <a:extLst>
              <a:ext uri="{FF2B5EF4-FFF2-40B4-BE49-F238E27FC236}">
                <a16:creationId xmlns:a16="http://schemas.microsoft.com/office/drawing/2014/main" id="{8C9EF521-EFFF-D6CC-91DF-A063B90C7D0A}"/>
              </a:ext>
            </a:extLst>
          </p:cNvPr>
          <p:cNvSpPr/>
          <p:nvPr/>
        </p:nvSpPr>
        <p:spPr>
          <a:xfrm rot="1253310">
            <a:off x="5312226" y="3279637"/>
            <a:ext cx="1163571" cy="1311790"/>
          </a:xfrm>
          <a:prstGeom prst="arc">
            <a:avLst>
              <a:gd name="adj1" fmla="val 12182679"/>
              <a:gd name="adj2" fmla="val 20098571"/>
            </a:avLst>
          </a:prstGeom>
          <a:ln w="38100">
            <a:solidFill>
              <a:srgbClr val="FFC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8B07370-EE66-0D28-AD6B-AA83663D0D5B}"/>
                  </a:ext>
                </a:extLst>
              </p:cNvPr>
              <p:cNvSpPr txBox="1"/>
              <p:nvPr/>
            </p:nvSpPr>
            <p:spPr>
              <a:xfrm>
                <a:off x="6056843" y="2864302"/>
                <a:ext cx="3170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C000"/>
                          </a:solidFill>
                          <a:latin typeface="Cambria Math" panose="02040503050406030204" pitchFamily="18" charset="0"/>
                        </a:rPr>
                        <m:t>𝜓</m:t>
                      </m:r>
                    </m:oMath>
                  </m:oMathPara>
                </a14:m>
                <a:endParaRPr lang="en-US" sz="2400" dirty="0">
                  <a:solidFill>
                    <a:srgbClr val="FFC000"/>
                  </a:solidFill>
                </a:endParaRPr>
              </a:p>
            </p:txBody>
          </p:sp>
        </mc:Choice>
        <mc:Fallback xmlns="">
          <p:sp>
            <p:nvSpPr>
              <p:cNvPr id="17" name="TextBox 16">
                <a:extLst>
                  <a:ext uri="{FF2B5EF4-FFF2-40B4-BE49-F238E27FC236}">
                    <a16:creationId xmlns:a16="http://schemas.microsoft.com/office/drawing/2014/main" id="{48B07370-EE66-0D28-AD6B-AA83663D0D5B}"/>
                  </a:ext>
                </a:extLst>
              </p:cNvPr>
              <p:cNvSpPr txBox="1">
                <a:spLocks noRot="1" noChangeAspect="1" noMove="1" noResize="1" noEditPoints="1" noAdjustHandles="1" noChangeArrowheads="1" noChangeShapeType="1" noTextEdit="1"/>
              </p:cNvSpPr>
              <p:nvPr/>
            </p:nvSpPr>
            <p:spPr>
              <a:xfrm>
                <a:off x="6056843" y="2864302"/>
                <a:ext cx="317073" cy="369332"/>
              </a:xfrm>
              <a:prstGeom prst="rect">
                <a:avLst/>
              </a:prstGeom>
              <a:blipFill>
                <a:blip r:embed="rId5"/>
                <a:stretch>
                  <a:fillRect l="-28846" r="-26923" b="-38333"/>
                </a:stretch>
              </a:blipFill>
            </p:spPr>
            <p:txBody>
              <a:bodyPr/>
              <a:lstStyle/>
              <a:p>
                <a:r>
                  <a:rPr lang="en-US">
                    <a:noFill/>
                  </a:rPr>
                  <a:t> </a:t>
                </a:r>
              </a:p>
            </p:txBody>
          </p:sp>
        </mc:Fallback>
      </mc:AlternateContent>
    </p:spTree>
    <p:extLst>
      <p:ext uri="{BB962C8B-B14F-4D97-AF65-F5344CB8AC3E}">
        <p14:creationId xmlns:p14="http://schemas.microsoft.com/office/powerpoint/2010/main" val="197454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374-9AC0-1A07-F005-02C56B0B529E}"/>
              </a:ext>
            </a:extLst>
          </p:cNvPr>
          <p:cNvSpPr>
            <a:spLocks noGrp="1"/>
          </p:cNvSpPr>
          <p:nvPr>
            <p:ph type="title"/>
          </p:nvPr>
        </p:nvSpPr>
        <p:spPr/>
        <p:txBody>
          <a:bodyPr/>
          <a:lstStyle/>
          <a:p>
            <a:r>
              <a:rPr lang="en-US" dirty="0"/>
              <a:t>3D Rotation Transformations</a:t>
            </a:r>
          </a:p>
        </p:txBody>
      </p:sp>
      <p:sp>
        <p:nvSpPr>
          <p:cNvPr id="3" name="Content Placeholder 2">
            <a:extLst>
              <a:ext uri="{FF2B5EF4-FFF2-40B4-BE49-F238E27FC236}">
                <a16:creationId xmlns:a16="http://schemas.microsoft.com/office/drawing/2014/main" id="{2AC4E5EA-3953-1726-5D47-A7F602E9EF6D}"/>
              </a:ext>
            </a:extLst>
          </p:cNvPr>
          <p:cNvSpPr>
            <a:spLocks noGrp="1"/>
          </p:cNvSpPr>
          <p:nvPr>
            <p:ph idx="1"/>
          </p:nvPr>
        </p:nvSpPr>
        <p:spPr/>
        <p:txBody>
          <a:bodyPr/>
          <a:lstStyle/>
          <a:p>
            <a:r>
              <a:rPr lang="en-US" dirty="0"/>
              <a:t>In 3D space, rotation can be performed about the x-, y-, or z-axis.</a:t>
            </a:r>
          </a:p>
          <a:p>
            <a:r>
              <a:rPr lang="en-US" dirty="0"/>
              <a:t>A basic rotation about a single axis is called an “elementary rotation” and can be represented by the following: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178F166-AD89-8C43-C0CB-E2F55EEDC45C}"/>
                  </a:ext>
                </a:extLst>
              </p:cNvPr>
              <p:cNvSpPr txBox="1"/>
              <p:nvPr/>
            </p:nvSpPr>
            <p:spPr>
              <a:xfrm>
                <a:off x="556182" y="4793529"/>
                <a:ext cx="3409523"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𝜙</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e>
                                </m:func>
                              </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e>
                                </m:func>
                              </m:e>
                            </m:mr>
                            <m:mr>
                              <m:e>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e>
                                </m:func>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e>
                                </m:func>
                              </m:e>
                            </m:mr>
                          </m:m>
                        </m:e>
                      </m:d>
                    </m:oMath>
                  </m:oMathPara>
                </a14:m>
                <a:endParaRPr lang="en-US" dirty="0"/>
              </a:p>
            </p:txBody>
          </p:sp>
        </mc:Choice>
        <mc:Fallback xmlns="">
          <p:sp>
            <p:nvSpPr>
              <p:cNvPr id="4" name="TextBox 3">
                <a:extLst>
                  <a:ext uri="{FF2B5EF4-FFF2-40B4-BE49-F238E27FC236}">
                    <a16:creationId xmlns:a16="http://schemas.microsoft.com/office/drawing/2014/main" id="{1178F166-AD89-8C43-C0CB-E2F55EEDC45C}"/>
                  </a:ext>
                </a:extLst>
              </p:cNvPr>
              <p:cNvSpPr txBox="1">
                <a:spLocks noRot="1" noChangeAspect="1" noMove="1" noResize="1" noEditPoints="1" noAdjustHandles="1" noChangeArrowheads="1" noChangeShapeType="1" noTextEdit="1"/>
              </p:cNvSpPr>
              <p:nvPr/>
            </p:nvSpPr>
            <p:spPr>
              <a:xfrm>
                <a:off x="556182" y="4793529"/>
                <a:ext cx="3409523" cy="8803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0FFD50-2516-CAA7-EA7B-946DB04E51F0}"/>
                  </a:ext>
                </a:extLst>
              </p:cNvPr>
              <p:cNvSpPr txBox="1"/>
              <p:nvPr/>
            </p:nvSpPr>
            <p:spPr>
              <a:xfrm>
                <a:off x="4430672" y="4793528"/>
                <a:ext cx="3330655"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𝜃</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c</m:t>
                                    </m:r>
                                    <m:r>
                                      <m:rPr>
                                        <m:sty m:val="p"/>
                                      </m:rPr>
                                      <a:rPr lang="en-US" b="0" i="0" smtClean="0">
                                        <a:latin typeface="Cambria Math" panose="02040503050406030204" pitchFamily="18" charset="0"/>
                                      </a:rPr>
                                      <m:t>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e>
                              <m:e>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e>
                              <m:e>
                                <m:r>
                                  <a:rPr lang="en-US" b="0" i="1" smtClean="0">
                                    <a:latin typeface="Cambria Math" panose="02040503050406030204" pitchFamily="18" charset="0"/>
                                  </a:rPr>
                                  <m:t>0</m:t>
                                </m:r>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e>
                            </m:mr>
                          </m:m>
                        </m:e>
                      </m:d>
                    </m:oMath>
                  </m:oMathPara>
                </a14:m>
                <a:endParaRPr lang="en-US" dirty="0"/>
              </a:p>
            </p:txBody>
          </p:sp>
        </mc:Choice>
        <mc:Fallback xmlns="">
          <p:sp>
            <p:nvSpPr>
              <p:cNvPr id="5" name="TextBox 4">
                <a:extLst>
                  <a:ext uri="{FF2B5EF4-FFF2-40B4-BE49-F238E27FC236}">
                    <a16:creationId xmlns:a16="http://schemas.microsoft.com/office/drawing/2014/main" id="{AD0FFD50-2516-CAA7-EA7B-946DB04E51F0}"/>
                  </a:ext>
                </a:extLst>
              </p:cNvPr>
              <p:cNvSpPr txBox="1">
                <a:spLocks noRot="1" noChangeAspect="1" noMove="1" noResize="1" noEditPoints="1" noAdjustHandles="1" noChangeArrowheads="1" noChangeShapeType="1" noTextEdit="1"/>
              </p:cNvSpPr>
              <p:nvPr/>
            </p:nvSpPr>
            <p:spPr>
              <a:xfrm>
                <a:off x="4430672" y="4793528"/>
                <a:ext cx="3330655" cy="8803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D199E7-6FDE-B732-A2BA-311C1CFD05E5}"/>
                  </a:ext>
                </a:extLst>
              </p:cNvPr>
              <p:cNvSpPr txBox="1"/>
              <p:nvPr/>
            </p:nvSpPr>
            <p:spPr>
              <a:xfrm>
                <a:off x="8226294" y="4793528"/>
                <a:ext cx="3395993"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𝜓</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c</m:t>
                                    </m:r>
                                    <m:r>
                                      <m:rPr>
                                        <m:sty m:val="p"/>
                                      </m:rPr>
                                      <a:rPr lang="en-US" b="0" i="0" smtClean="0">
                                        <a:latin typeface="Cambria Math" panose="02040503050406030204" pitchFamily="18" charset="0"/>
                                      </a:rPr>
                                      <m:t>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𝜓</m:t>
                                        </m:r>
                                      </m:e>
                                    </m:d>
                                  </m:e>
                                </m:func>
                              </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𝜓</m:t>
                                        </m:r>
                                      </m:e>
                                    </m:d>
                                  </m:e>
                                </m:func>
                              </m:e>
                              <m:e>
                                <m:r>
                                  <a:rPr lang="en-US" b="0" i="1" smtClean="0">
                                    <a:latin typeface="Cambria Math" panose="02040503050406030204" pitchFamily="18" charset="0"/>
                                  </a:rPr>
                                  <m:t>0</m:t>
                                </m:r>
                              </m:e>
                            </m:mr>
                            <m:m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𝜓</m:t>
                                        </m:r>
                                      </m:e>
                                    </m:d>
                                  </m:e>
                                </m:func>
                              </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𝜓</m:t>
                                        </m:r>
                                      </m:e>
                                    </m:d>
                                  </m:e>
                                </m:func>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p:txBody>
          </p:sp>
        </mc:Choice>
        <mc:Fallback xmlns="">
          <p:sp>
            <p:nvSpPr>
              <p:cNvPr id="6" name="TextBox 5">
                <a:extLst>
                  <a:ext uri="{FF2B5EF4-FFF2-40B4-BE49-F238E27FC236}">
                    <a16:creationId xmlns:a16="http://schemas.microsoft.com/office/drawing/2014/main" id="{32D199E7-6FDE-B732-A2BA-311C1CFD05E5}"/>
                  </a:ext>
                </a:extLst>
              </p:cNvPr>
              <p:cNvSpPr txBox="1">
                <a:spLocks noRot="1" noChangeAspect="1" noMove="1" noResize="1" noEditPoints="1" noAdjustHandles="1" noChangeArrowheads="1" noChangeShapeType="1" noTextEdit="1"/>
              </p:cNvSpPr>
              <p:nvPr/>
            </p:nvSpPr>
            <p:spPr>
              <a:xfrm>
                <a:off x="8226294" y="4793528"/>
                <a:ext cx="3395993" cy="88036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9784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FAE4-912B-932C-F797-6EA8B4BFA378}"/>
              </a:ext>
            </a:extLst>
          </p:cNvPr>
          <p:cNvSpPr>
            <a:spLocks noGrp="1"/>
          </p:cNvSpPr>
          <p:nvPr>
            <p:ph type="title"/>
          </p:nvPr>
        </p:nvSpPr>
        <p:spPr/>
        <p:txBody>
          <a:bodyPr/>
          <a:lstStyle/>
          <a:p>
            <a:r>
              <a:rPr lang="en-US" dirty="0"/>
              <a:t>3D Rotation Transformations</a:t>
            </a:r>
          </a:p>
        </p:txBody>
      </p:sp>
      <p:sp>
        <p:nvSpPr>
          <p:cNvPr id="3" name="Content Placeholder 2">
            <a:extLst>
              <a:ext uri="{FF2B5EF4-FFF2-40B4-BE49-F238E27FC236}">
                <a16:creationId xmlns:a16="http://schemas.microsoft.com/office/drawing/2014/main" id="{9F954AA9-DAD4-9586-6675-68A055719B9A}"/>
              </a:ext>
            </a:extLst>
          </p:cNvPr>
          <p:cNvSpPr>
            <a:spLocks noGrp="1"/>
          </p:cNvSpPr>
          <p:nvPr>
            <p:ph idx="1"/>
          </p:nvPr>
        </p:nvSpPr>
        <p:spPr/>
        <p:txBody>
          <a:bodyPr/>
          <a:lstStyle/>
          <a:p>
            <a:r>
              <a:rPr lang="en-US" dirty="0"/>
              <a:t>To rotate a 3D vector, select the order and axes which you want to use and multiply their rotation matrices and the vector together.</a:t>
            </a:r>
          </a:p>
          <a:p>
            <a:pPr lvl="1"/>
            <a:r>
              <a:rPr lang="en-US" dirty="0"/>
              <a:t>E.g. to rotate a body’s XYZ accelerations into the NED reference frame, you could do the following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A3FDEF1-23E5-E5D0-03F8-778FF23F6015}"/>
                  </a:ext>
                </a:extLst>
              </p:cNvPr>
              <p:cNvSpPr txBox="1"/>
              <p:nvPr/>
            </p:nvSpPr>
            <p:spPr>
              <a:xfrm>
                <a:off x="2281286" y="4557859"/>
                <a:ext cx="5057154" cy="1138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m>
                            <m:mPr>
                              <m:mcs>
                                <m:mc>
                                  <m:mcPr>
                                    <m:count m:val="1"/>
                                    <m:mcJc m:val="center"/>
                                  </m:mcPr>
                                </m:mc>
                              </m:mcs>
                              <m:ctrlPr>
                                <a:rPr lang="en-US" sz="2800" b="0" i="1" smtClean="0">
                                  <a:latin typeface="Cambria Math" panose="02040503050406030204" pitchFamily="18" charset="0"/>
                                </a:rPr>
                              </m:ctrlPr>
                            </m:mPr>
                            <m:mr>
                              <m:e>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𝑎</m:t>
                                    </m:r>
                                  </m:e>
                                  <m:sub>
                                    <m:r>
                                      <a:rPr lang="en-US" sz="2800" b="0" i="1" smtClean="0">
                                        <a:latin typeface="Cambria Math" panose="02040503050406030204" pitchFamily="18" charset="0"/>
                                      </a:rPr>
                                      <m:t>𝐸</m:t>
                                    </m:r>
                                  </m:sub>
                                </m:sSub>
                              </m:e>
                            </m:mr>
                            <m:m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𝑁</m:t>
                                    </m:r>
                                  </m:sub>
                                </m:sSub>
                              </m:e>
                            </m:mr>
                            <m:m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𝐷</m:t>
                                    </m:r>
                                  </m:sub>
                                </m:sSub>
                              </m:e>
                            </m:mr>
                          </m:m>
                        </m:e>
                      </m:d>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𝜙</m:t>
                          </m:r>
                        </m:e>
                      </m:d>
                      <m:r>
                        <a:rPr lang="en-US" sz="2800" b="0" i="1" smtClean="0">
                          <a:latin typeface="Cambria Math" panose="02040503050406030204" pitchFamily="18" charset="0"/>
                        </a:rPr>
                        <m:t>∙</m:t>
                      </m:r>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𝜃</m:t>
                          </m:r>
                        </m:e>
                      </m:d>
                      <m:r>
                        <a:rPr lang="en-US" sz="2800" b="0" i="1" smtClean="0">
                          <a:latin typeface="Cambria Math" panose="02040503050406030204" pitchFamily="18" charset="0"/>
                        </a:rPr>
                        <m:t>∙</m:t>
                      </m:r>
                      <m:r>
                        <a:rPr lang="en-US" sz="2800" b="0" i="1" smtClean="0">
                          <a:latin typeface="Cambria Math" panose="02040503050406030204" pitchFamily="18" charset="0"/>
                        </a:rPr>
                        <m:t>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𝜓</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m>
                            <m:mPr>
                              <m:mcs>
                                <m:mc>
                                  <m:mcPr>
                                    <m:count m:val="1"/>
                                    <m:mcJc m:val="center"/>
                                  </m:mcPr>
                                </m:mc>
                              </m:mcs>
                              <m:ctrlPr>
                                <a:rPr lang="en-US" sz="2800" b="0" i="1" smtClean="0">
                                  <a:latin typeface="Cambria Math" panose="02040503050406030204" pitchFamily="18" charset="0"/>
                                </a:rPr>
                              </m:ctrlPr>
                            </m:mPr>
                            <m:mr>
                              <m:e>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𝑎</m:t>
                                    </m:r>
                                  </m:e>
                                  <m:sub>
                                    <m:r>
                                      <m:rPr>
                                        <m:brk m:alnAt="7"/>
                                      </m:rPr>
                                      <a:rPr lang="en-US" sz="2800" b="0" i="1" smtClean="0">
                                        <a:latin typeface="Cambria Math" panose="02040503050406030204" pitchFamily="18" charset="0"/>
                                      </a:rPr>
                                      <m:t>𝑥</m:t>
                                    </m:r>
                                  </m:sub>
                                </m:sSub>
                              </m:e>
                            </m:mr>
                            <m:m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𝑦</m:t>
                                    </m:r>
                                  </m:sub>
                                </m:sSub>
                              </m:e>
                            </m:mr>
                            <m:m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𝑧</m:t>
                                    </m:r>
                                  </m:sub>
                                </m:sSub>
                              </m:e>
                            </m:mr>
                          </m:m>
                        </m:e>
                      </m:d>
                    </m:oMath>
                  </m:oMathPara>
                </a14:m>
                <a:endParaRPr lang="en-US" dirty="0"/>
              </a:p>
            </p:txBody>
          </p:sp>
        </mc:Choice>
        <mc:Fallback xmlns="">
          <p:sp>
            <p:nvSpPr>
              <p:cNvPr id="4" name="TextBox 3">
                <a:extLst>
                  <a:ext uri="{FF2B5EF4-FFF2-40B4-BE49-F238E27FC236}">
                    <a16:creationId xmlns:a16="http://schemas.microsoft.com/office/drawing/2014/main" id="{BA3FDEF1-23E5-E5D0-03F8-778FF23F6015}"/>
                  </a:ext>
                </a:extLst>
              </p:cNvPr>
              <p:cNvSpPr txBox="1">
                <a:spLocks noRot="1" noChangeAspect="1" noMove="1" noResize="1" noEditPoints="1" noAdjustHandles="1" noChangeArrowheads="1" noChangeShapeType="1" noTextEdit="1"/>
              </p:cNvSpPr>
              <p:nvPr/>
            </p:nvSpPr>
            <p:spPr>
              <a:xfrm>
                <a:off x="2281286" y="4557859"/>
                <a:ext cx="5057154" cy="1138389"/>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F202068-7C9C-4A46-FCEC-D4C8B313ECDC}"/>
              </a:ext>
            </a:extLst>
          </p:cNvPr>
          <p:cNvSpPr txBox="1"/>
          <p:nvPr/>
        </p:nvSpPr>
        <p:spPr>
          <a:xfrm>
            <a:off x="7843156" y="4388389"/>
            <a:ext cx="2733718" cy="1477328"/>
          </a:xfrm>
          <a:prstGeom prst="rect">
            <a:avLst/>
          </a:prstGeom>
          <a:noFill/>
        </p:spPr>
        <p:txBody>
          <a:bodyPr wrap="square" rtlCol="0">
            <a:spAutoFit/>
          </a:bodyPr>
          <a:lstStyle/>
          <a:p>
            <a:pPr algn="ctr"/>
            <a:r>
              <a:rPr lang="en-US" dirty="0">
                <a:solidFill>
                  <a:schemeClr val="accent2"/>
                </a:solidFill>
              </a:rPr>
              <a:t>This rotates the body acceleration first from roll, then pitch, then yaw, to the NED reference frame</a:t>
            </a:r>
          </a:p>
        </p:txBody>
      </p:sp>
      <p:sp>
        <p:nvSpPr>
          <p:cNvPr id="6" name="TextBox 5">
            <a:extLst>
              <a:ext uri="{FF2B5EF4-FFF2-40B4-BE49-F238E27FC236}">
                <a16:creationId xmlns:a16="http://schemas.microsoft.com/office/drawing/2014/main" id="{D0602041-D51A-F1AD-F1EB-BA10A4E8FBED}"/>
              </a:ext>
            </a:extLst>
          </p:cNvPr>
          <p:cNvSpPr txBox="1"/>
          <p:nvPr/>
        </p:nvSpPr>
        <p:spPr>
          <a:xfrm>
            <a:off x="3441079" y="6176963"/>
            <a:ext cx="4712886" cy="369332"/>
          </a:xfrm>
          <a:prstGeom prst="rect">
            <a:avLst/>
          </a:prstGeom>
          <a:noFill/>
        </p:spPr>
        <p:txBody>
          <a:bodyPr wrap="square" rtlCol="0">
            <a:spAutoFit/>
          </a:bodyPr>
          <a:lstStyle/>
          <a:p>
            <a:pPr algn="ctr"/>
            <a:r>
              <a:rPr lang="en-US" dirty="0">
                <a:solidFill>
                  <a:srgbClr val="FFFF00"/>
                </a:solidFill>
              </a:rPr>
              <a:t>Why is this not the ideal solution?</a:t>
            </a:r>
          </a:p>
        </p:txBody>
      </p:sp>
    </p:spTree>
    <p:extLst>
      <p:ext uri="{BB962C8B-B14F-4D97-AF65-F5344CB8AC3E}">
        <p14:creationId xmlns:p14="http://schemas.microsoft.com/office/powerpoint/2010/main" val="1041299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1D3B-8BC0-C117-AC6D-067A2B455E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534EA2-9E32-CF8B-9BEE-3321E7D94C57}"/>
              </a:ext>
            </a:extLst>
          </p:cNvPr>
          <p:cNvSpPr>
            <a:spLocks noGrp="1"/>
          </p:cNvSpPr>
          <p:nvPr>
            <p:ph idx="1"/>
          </p:nvPr>
        </p:nvSpPr>
        <p:spPr/>
        <p:txBody>
          <a:bodyPr/>
          <a:lstStyle/>
          <a:p>
            <a:endParaRPr lang="en-US"/>
          </a:p>
        </p:txBody>
      </p:sp>
      <p:pic>
        <p:nvPicPr>
          <p:cNvPr id="4" name="Battleship gimbal lock">
            <a:hlinkClick r:id="" action="ppaction://media"/>
            <a:extLst>
              <a:ext uri="{FF2B5EF4-FFF2-40B4-BE49-F238E27FC236}">
                <a16:creationId xmlns:a16="http://schemas.microsoft.com/office/drawing/2014/main" id="{29DBF6CA-31A4-E50C-F9E5-F85EC1C7B2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920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DA1A-A33D-1921-7DFB-477B0AEEC293}"/>
              </a:ext>
            </a:extLst>
          </p:cNvPr>
          <p:cNvSpPr>
            <a:spLocks noGrp="1"/>
          </p:cNvSpPr>
          <p:nvPr>
            <p:ph type="title"/>
          </p:nvPr>
        </p:nvSpPr>
        <p:spPr/>
        <p:txBody>
          <a:bodyPr/>
          <a:lstStyle/>
          <a:p>
            <a:r>
              <a:rPr lang="en-US"/>
              <a:t>Calibrating Accelerometers</a:t>
            </a:r>
          </a:p>
        </p:txBody>
      </p:sp>
      <p:sp>
        <p:nvSpPr>
          <p:cNvPr id="3" name="Content Placeholder 2">
            <a:extLst>
              <a:ext uri="{FF2B5EF4-FFF2-40B4-BE49-F238E27FC236}">
                <a16:creationId xmlns:a16="http://schemas.microsoft.com/office/drawing/2014/main" id="{332AE1F2-7368-D16F-82A1-7BB881FF8219}"/>
              </a:ext>
            </a:extLst>
          </p:cNvPr>
          <p:cNvSpPr>
            <a:spLocks noGrp="1"/>
          </p:cNvSpPr>
          <p:nvPr>
            <p:ph idx="1"/>
          </p:nvPr>
        </p:nvSpPr>
        <p:spPr/>
        <p:txBody>
          <a:bodyPr/>
          <a:lstStyle/>
          <a:p>
            <a:r>
              <a:rPr lang="en-US"/>
              <a:t>Calibration is essential to reduce errors from </a:t>
            </a:r>
            <a:r>
              <a:rPr lang="en-US" b="1"/>
              <a:t>offsets</a:t>
            </a:r>
            <a:r>
              <a:rPr lang="en-US"/>
              <a:t> and </a:t>
            </a:r>
            <a:r>
              <a:rPr lang="en-US" b="1"/>
              <a:t>bias</a:t>
            </a:r>
            <a:endParaRPr lang="en-US"/>
          </a:p>
          <a:p>
            <a:pPr marL="0" indent="0">
              <a:buNone/>
            </a:pPr>
            <a:endParaRPr lang="en-US"/>
          </a:p>
        </p:txBody>
      </p:sp>
      <p:graphicFrame>
        <p:nvGraphicFramePr>
          <p:cNvPr id="4" name="Diagram 3">
            <a:extLst>
              <a:ext uri="{FF2B5EF4-FFF2-40B4-BE49-F238E27FC236}">
                <a16:creationId xmlns:a16="http://schemas.microsoft.com/office/drawing/2014/main" id="{81796771-0B51-78E0-A0EF-2EB3E4CBB4D2}"/>
              </a:ext>
            </a:extLst>
          </p:cNvPr>
          <p:cNvGraphicFramePr/>
          <p:nvPr>
            <p:extLst>
              <p:ext uri="{D42A27DB-BD31-4B8C-83A1-F6EECF244321}">
                <p14:modId xmlns:p14="http://schemas.microsoft.com/office/powerpoint/2010/main" val="1626986815"/>
              </p:ext>
            </p:extLst>
          </p:nvPr>
        </p:nvGraphicFramePr>
        <p:xfrm>
          <a:off x="838198" y="1552247"/>
          <a:ext cx="105155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BE33386-CCDE-3549-3C70-C4F3AE8FFE17}"/>
              </a:ext>
            </a:extLst>
          </p:cNvPr>
          <p:cNvSpPr txBox="1"/>
          <p:nvPr/>
        </p:nvSpPr>
        <p:spPr>
          <a:xfrm>
            <a:off x="716434" y="6073268"/>
            <a:ext cx="10759126" cy="646331"/>
          </a:xfrm>
          <a:prstGeom prst="rect">
            <a:avLst/>
          </a:prstGeom>
          <a:noFill/>
        </p:spPr>
        <p:txBody>
          <a:bodyPr wrap="square" rtlCol="0">
            <a:spAutoFit/>
          </a:bodyPr>
          <a:lstStyle/>
          <a:p>
            <a:r>
              <a:rPr lang="en-US"/>
              <a:t>Source: </a:t>
            </a:r>
            <a:r>
              <a:rPr lang="en-US">
                <a:hlinkClick r:id="rId7"/>
              </a:rPr>
              <a:t>https://github.com/michaelwro/accelerometer-calibration</a:t>
            </a:r>
            <a:r>
              <a:rPr lang="en-US"/>
              <a:t>, </a:t>
            </a:r>
          </a:p>
          <a:p>
            <a:r>
              <a:rPr lang="en-US">
                <a:hlinkClick r:id="rId8"/>
              </a:rPr>
              <a:t>https://www.youtube.com/watch?v=-1tmYPE7MAQ</a:t>
            </a:r>
            <a:r>
              <a:rPr lang="en-US"/>
              <a:t> </a:t>
            </a:r>
          </a:p>
        </p:txBody>
      </p:sp>
    </p:spTree>
    <p:extLst>
      <p:ext uri="{BB962C8B-B14F-4D97-AF65-F5344CB8AC3E}">
        <p14:creationId xmlns:p14="http://schemas.microsoft.com/office/powerpoint/2010/main" val="2363802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3D92-BD52-F85B-4DD5-B35C1BB1BE8A}"/>
              </a:ext>
            </a:extLst>
          </p:cNvPr>
          <p:cNvSpPr>
            <a:spLocks noGrp="1"/>
          </p:cNvSpPr>
          <p:nvPr>
            <p:ph type="title"/>
          </p:nvPr>
        </p:nvSpPr>
        <p:spPr>
          <a:xfrm>
            <a:off x="4702628" y="365125"/>
            <a:ext cx="6651171" cy="1325563"/>
          </a:xfrm>
        </p:spPr>
        <p:txBody>
          <a:bodyPr>
            <a:normAutofit/>
          </a:bodyPr>
          <a:lstStyle/>
          <a:p>
            <a:r>
              <a:rPr lang="en-US"/>
              <a:t>Gimbal Lock!</a:t>
            </a:r>
          </a:p>
        </p:txBody>
      </p:sp>
      <p:sp>
        <p:nvSpPr>
          <p:cNvPr id="3" name="Content Placeholder 2">
            <a:extLst>
              <a:ext uri="{FF2B5EF4-FFF2-40B4-BE49-F238E27FC236}">
                <a16:creationId xmlns:a16="http://schemas.microsoft.com/office/drawing/2014/main" id="{33EB8ED9-FD34-426B-6D9C-7C2F848D5522}"/>
              </a:ext>
            </a:extLst>
          </p:cNvPr>
          <p:cNvSpPr>
            <a:spLocks noGrp="1"/>
          </p:cNvSpPr>
          <p:nvPr>
            <p:ph idx="1"/>
          </p:nvPr>
        </p:nvSpPr>
        <p:spPr>
          <a:xfrm>
            <a:off x="4983480" y="1690688"/>
            <a:ext cx="6487886" cy="4351338"/>
          </a:xfrm>
        </p:spPr>
        <p:txBody>
          <a:bodyPr>
            <a:normAutofit/>
          </a:bodyPr>
          <a:lstStyle/>
          <a:p>
            <a:r>
              <a:rPr lang="en-US"/>
              <a:t>When two axes become aligned, changes to either axis become irrelevant – thus the system loses one degree of movement</a:t>
            </a:r>
          </a:p>
          <a:p>
            <a:r>
              <a:rPr lang="en-US"/>
              <a:t>In gimbal lock cases rotation and plotting yield discontinuities which are difficult to manage</a:t>
            </a:r>
          </a:p>
          <a:p>
            <a:r>
              <a:rPr lang="en-US" b="1"/>
              <a:t>Solution 1: </a:t>
            </a:r>
            <a:r>
              <a:rPr lang="en-US"/>
              <a:t>Update your rotation order when you detect gimbal lock, or drive two axes simultaneously</a:t>
            </a:r>
          </a:p>
          <a:p>
            <a:endParaRPr lang="en-US"/>
          </a:p>
          <a:p>
            <a:pPr marL="0" indent="0">
              <a:buNone/>
            </a:pPr>
            <a:endParaRPr lang="en-US"/>
          </a:p>
        </p:txBody>
      </p:sp>
      <p:pic>
        <p:nvPicPr>
          <p:cNvPr id="5" name="Picture 4">
            <a:extLst>
              <a:ext uri="{FF2B5EF4-FFF2-40B4-BE49-F238E27FC236}">
                <a16:creationId xmlns:a16="http://schemas.microsoft.com/office/drawing/2014/main" id="{30388667-1547-9A67-8A90-06AA62FAED1C}"/>
              </a:ext>
            </a:extLst>
          </p:cNvPr>
          <p:cNvPicPr>
            <a:picLocks noChangeAspect="1"/>
          </p:cNvPicPr>
          <p:nvPr/>
        </p:nvPicPr>
        <p:blipFill rotWithShape="1">
          <a:blip r:embed="rId2"/>
          <a:srcRect l="28618" r="28157" b="1"/>
          <a:stretch/>
        </p:blipFill>
        <p:spPr>
          <a:xfrm>
            <a:off x="20" y="10"/>
            <a:ext cx="4343380" cy="6857990"/>
          </a:xfrm>
          <a:prstGeom prst="rect">
            <a:avLst/>
          </a:prstGeom>
        </p:spPr>
      </p:pic>
      <p:sp>
        <p:nvSpPr>
          <p:cNvPr id="6" name="TextBox 5">
            <a:extLst>
              <a:ext uri="{FF2B5EF4-FFF2-40B4-BE49-F238E27FC236}">
                <a16:creationId xmlns:a16="http://schemas.microsoft.com/office/drawing/2014/main" id="{A856FB43-D323-A39C-FA89-E8A13C704171}"/>
              </a:ext>
            </a:extLst>
          </p:cNvPr>
          <p:cNvSpPr txBox="1"/>
          <p:nvPr/>
        </p:nvSpPr>
        <p:spPr>
          <a:xfrm>
            <a:off x="5938080" y="6042026"/>
            <a:ext cx="4808477" cy="646331"/>
          </a:xfrm>
          <a:prstGeom prst="rect">
            <a:avLst/>
          </a:prstGeom>
          <a:noFill/>
        </p:spPr>
        <p:txBody>
          <a:bodyPr wrap="square" rtlCol="0">
            <a:spAutoFit/>
          </a:bodyPr>
          <a:lstStyle/>
          <a:p>
            <a:pPr algn="ctr"/>
            <a:r>
              <a:rPr lang="en-US" dirty="0">
                <a:solidFill>
                  <a:srgbClr val="FFFF00"/>
                </a:solidFill>
              </a:rPr>
              <a:t>What might be a different solution? Hint: You’ll need to add a fourth (quat) dimension.</a:t>
            </a:r>
          </a:p>
        </p:txBody>
      </p:sp>
    </p:spTree>
    <p:extLst>
      <p:ext uri="{BB962C8B-B14F-4D97-AF65-F5344CB8AC3E}">
        <p14:creationId xmlns:p14="http://schemas.microsoft.com/office/powerpoint/2010/main" val="5548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imbal lock | Tumblr">
            <a:extLst>
              <a:ext uri="{FF2B5EF4-FFF2-40B4-BE49-F238E27FC236}">
                <a16:creationId xmlns:a16="http://schemas.microsoft.com/office/drawing/2014/main" id="{A65D937C-8FAA-29BE-CC4E-B67AA1FF980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111"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768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5937B2-4F5D-41C8-3559-9CDA4D2A6E98}"/>
              </a:ext>
            </a:extLst>
          </p:cNvPr>
          <p:cNvPicPr>
            <a:picLocks noChangeAspect="1"/>
          </p:cNvPicPr>
          <p:nvPr/>
        </p:nvPicPr>
        <p:blipFill rotWithShape="1">
          <a:blip r:embed="rId3">
            <a:duotone>
              <a:prstClr val="black"/>
              <a:schemeClr val="tx2">
                <a:tint val="45000"/>
                <a:satMod val="400000"/>
              </a:schemeClr>
            </a:duotone>
            <a:alphaModFix amt="12000"/>
          </a:blip>
          <a:srcRect l="1778" r="1" b="1"/>
          <a:stretch/>
        </p:blipFill>
        <p:spPr>
          <a:xfrm>
            <a:off x="20" y="1"/>
            <a:ext cx="12191980" cy="6858000"/>
          </a:xfrm>
          <a:prstGeom prst="rect">
            <a:avLst/>
          </a:prstGeom>
        </p:spPr>
      </p:pic>
      <p:sp>
        <p:nvSpPr>
          <p:cNvPr id="2" name="Title 1">
            <a:extLst>
              <a:ext uri="{FF2B5EF4-FFF2-40B4-BE49-F238E27FC236}">
                <a16:creationId xmlns:a16="http://schemas.microsoft.com/office/drawing/2014/main" id="{FA7B5B48-7562-47EC-6D54-16CB5F6DCFB2}"/>
              </a:ext>
            </a:extLst>
          </p:cNvPr>
          <p:cNvSpPr>
            <a:spLocks noGrp="1"/>
          </p:cNvSpPr>
          <p:nvPr>
            <p:ph type="title"/>
          </p:nvPr>
        </p:nvSpPr>
        <p:spPr>
          <a:xfrm>
            <a:off x="838200" y="365125"/>
            <a:ext cx="10515600" cy="1325563"/>
          </a:xfrm>
        </p:spPr>
        <p:txBody>
          <a:bodyPr>
            <a:normAutofit/>
          </a:bodyPr>
          <a:lstStyle/>
          <a:p>
            <a:r>
              <a:rPr lang="en-US" dirty="0"/>
              <a:t>What is a Quaternion?</a:t>
            </a:r>
          </a:p>
        </p:txBody>
      </p:sp>
      <p:sp>
        <p:nvSpPr>
          <p:cNvPr id="3" name="Content Placeholder 2">
            <a:extLst>
              <a:ext uri="{FF2B5EF4-FFF2-40B4-BE49-F238E27FC236}">
                <a16:creationId xmlns:a16="http://schemas.microsoft.com/office/drawing/2014/main" id="{E8DD94BD-906B-6126-7C92-2997CEBCB6AD}"/>
              </a:ext>
            </a:extLst>
          </p:cNvPr>
          <p:cNvSpPr>
            <a:spLocks noGrp="1"/>
          </p:cNvSpPr>
          <p:nvPr>
            <p:ph idx="1"/>
          </p:nvPr>
        </p:nvSpPr>
        <p:spPr>
          <a:xfrm>
            <a:off x="1120000" y="1825625"/>
            <a:ext cx="10233800" cy="4351338"/>
          </a:xfrm>
        </p:spPr>
        <p:txBody>
          <a:bodyPr>
            <a:normAutofit/>
          </a:bodyPr>
          <a:lstStyle/>
          <a:p>
            <a:r>
              <a:rPr lang="en-US" dirty="0"/>
              <a:t>A quaternion is a complex number representing an orientation in 3D space</a:t>
            </a:r>
          </a:p>
          <a:p>
            <a:r>
              <a:rPr lang="en-US" dirty="0"/>
              <a:t>It can describe the rotation of a point about an axis without the limitations of Euler singularities (gimbal lock)</a:t>
            </a:r>
          </a:p>
          <a:p>
            <a:r>
              <a:rPr lang="en-US" dirty="0"/>
              <a:t>Suggested sources: </a:t>
            </a:r>
          </a:p>
          <a:p>
            <a:pPr lvl="1"/>
            <a:r>
              <a:rPr lang="en-US" dirty="0"/>
              <a:t>J. B. </a:t>
            </a:r>
            <a:r>
              <a:rPr lang="en-US" dirty="0" err="1"/>
              <a:t>Kuipers</a:t>
            </a:r>
            <a:r>
              <a:rPr lang="en-US" dirty="0"/>
              <a:t>. Quaternions and Rotation Sequences: A Primer with Applications to Orbits, Aerospace and Virtual Reality. Princeton University Press, 1999.</a:t>
            </a:r>
          </a:p>
          <a:p>
            <a:pPr lvl="1"/>
            <a:r>
              <a:rPr lang="en-US" dirty="0">
                <a:hlinkClick r:id="rId4"/>
              </a:rPr>
              <a:t>https://www.youtube.com/watch?v=d4EgbgTm0Bg</a:t>
            </a:r>
            <a:endParaRPr lang="en-US" dirty="0"/>
          </a:p>
          <a:p>
            <a:pPr lvl="1"/>
            <a:r>
              <a:rPr lang="en-US" dirty="0">
                <a:hlinkClick r:id="rId5"/>
              </a:rPr>
              <a:t>https://eater.net/quaternions/</a:t>
            </a:r>
            <a:r>
              <a:rPr lang="en-US" dirty="0"/>
              <a:t> </a:t>
            </a:r>
          </a:p>
        </p:txBody>
      </p:sp>
    </p:spTree>
    <p:extLst>
      <p:ext uri="{BB962C8B-B14F-4D97-AF65-F5344CB8AC3E}">
        <p14:creationId xmlns:p14="http://schemas.microsoft.com/office/powerpoint/2010/main" val="41441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51CCE-22A8-2FC1-4916-C00127F6FE58}"/>
              </a:ext>
            </a:extLst>
          </p:cNvPr>
          <p:cNvSpPr>
            <a:spLocks noGrp="1"/>
          </p:cNvSpPr>
          <p:nvPr>
            <p:ph type="title"/>
          </p:nvPr>
        </p:nvSpPr>
        <p:spPr/>
        <p:txBody>
          <a:bodyPr/>
          <a:lstStyle/>
          <a:p>
            <a:r>
              <a:rPr lang="en-US" dirty="0"/>
              <a:t>Quick Quaternion Derivation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72202C-A63A-ED30-5BFA-EF360861B214}"/>
                  </a:ext>
                </a:extLst>
              </p:cNvPr>
              <p:cNvSpPr>
                <a:spLocks noGrp="1"/>
              </p:cNvSpPr>
              <p:nvPr>
                <p:ph idx="1"/>
              </p:nvPr>
            </p:nvSpPr>
            <p:spPr/>
            <p:txBody>
              <a:bodyPr/>
              <a:lstStyle/>
              <a:p>
                <a:r>
                  <a:rPr lang="en-US" dirty="0"/>
                  <a:t>Complex numbers in </a:t>
                </a:r>
                <a14:m>
                  <m:oMath xmlns:m="http://schemas.openxmlformats.org/officeDocument/2006/math">
                    <m:r>
                      <a:rPr lang="en-US" i="1" smtClean="0">
                        <a:latin typeface="Cambria Math" panose="02040503050406030204" pitchFamily="18" charset="0"/>
                        <a:ea typeface="Cambria Math" panose="02040503050406030204" pitchFamily="18" charset="0"/>
                      </a:rPr>
                      <m:t>ℂ</m:t>
                    </m:r>
                  </m:oMath>
                </a14:m>
                <a:r>
                  <a:rPr lang="en-US" dirty="0"/>
                  <a:t> form a plane and a relationship with 2D geometry via the unit circle</a:t>
                </a:r>
              </a:p>
            </p:txBody>
          </p:sp>
        </mc:Choice>
        <mc:Fallback>
          <p:sp>
            <p:nvSpPr>
              <p:cNvPr id="3" name="Content Placeholder 2">
                <a:extLst>
                  <a:ext uri="{FF2B5EF4-FFF2-40B4-BE49-F238E27FC236}">
                    <a16:creationId xmlns:a16="http://schemas.microsoft.com/office/drawing/2014/main" id="{7B72202C-A63A-ED30-5BFA-EF360861B21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1026" name="Picture 2" descr="Euler's Formula on Complex Numbers - Expii">
            <a:extLst>
              <a:ext uri="{FF2B5EF4-FFF2-40B4-BE49-F238E27FC236}">
                <a16:creationId xmlns:a16="http://schemas.microsoft.com/office/drawing/2014/main" id="{576B006B-6BB3-E4E4-5634-C0B76CA5F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97" y="2898842"/>
            <a:ext cx="4211728" cy="38706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65C541E-54A5-7338-3070-8E6934F24F01}"/>
                  </a:ext>
                </a:extLst>
              </p:cNvPr>
              <p:cNvSpPr txBox="1"/>
              <p:nvPr/>
            </p:nvSpPr>
            <p:spPr>
              <a:xfrm>
                <a:off x="5331728" y="2898841"/>
                <a:ext cx="5887506" cy="2318968"/>
              </a:xfrm>
              <a:prstGeom prst="rect">
                <a:avLst/>
              </a:prstGeom>
              <a:noFill/>
            </p:spPr>
            <p:txBody>
              <a:bodyPr wrap="square" rtlCol="0">
                <a:spAutoFit/>
              </a:bodyPr>
              <a:lstStyle/>
              <a:p>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e>
                    </m:d>
                    <m:r>
                      <a:rPr lang="en-US" b="0" i="1" smtClean="0">
                        <a:latin typeface="Cambria Math" panose="02040503050406030204" pitchFamily="18" charset="0"/>
                      </a:rPr>
                      <m:t>=1</m:t>
                    </m:r>
                  </m:oMath>
                </a14:m>
                <a:r>
                  <a:rPr lang="en-US" dirty="0"/>
                  <a:t> where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𝜓</m:t>
                        </m:r>
                      </m:sup>
                    </m:sSup>
                  </m:oMath>
                </a14:m>
                <a:endParaRPr lang="en-US" dirty="0"/>
              </a:p>
              <a:p>
                <a:endParaRPr lang="en-US" dirty="0"/>
              </a:p>
              <a:p>
                <a:r>
                  <a:rPr lang="en-US" dirty="0"/>
                  <a:t>This can yield a rotation:</a:t>
                </a:r>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𝑧</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𝑧𝑤</m:t>
                      </m:r>
                    </m:oMath>
                  </m:oMathPara>
                </a14:m>
                <a:endParaRPr lang="en-US" dirty="0"/>
              </a:p>
              <a:p>
                <a:r>
                  <a:rPr lang="en-US" dirty="0"/>
                  <a:t>Where the vector </a:t>
                </a:r>
                <a14:m>
                  <m:oMath xmlns:m="http://schemas.openxmlformats.org/officeDocument/2006/math">
                    <m:r>
                      <a:rPr lang="en-US" b="0" i="1" smtClean="0">
                        <a:latin typeface="Cambria Math" panose="02040503050406030204" pitchFamily="18" charset="0"/>
                      </a:rPr>
                      <m:t>𝑤</m:t>
                    </m:r>
                  </m:oMath>
                </a14:m>
                <a:r>
                  <a:rPr lang="en-US" dirty="0"/>
                  <a:t> is rotated about the z-axis by </a:t>
                </a:r>
                <a14:m>
                  <m:oMath xmlns:m="http://schemas.openxmlformats.org/officeDocument/2006/math">
                    <m:r>
                      <a:rPr lang="en-US" b="0" i="1" smtClean="0">
                        <a:latin typeface="Cambria Math" panose="02040503050406030204" pitchFamily="18" charset="0"/>
                      </a:rPr>
                      <m:t>𝜓</m:t>
                    </m:r>
                  </m:oMath>
                </a14:m>
                <a:r>
                  <a:rPr lang="en-US" dirty="0"/>
                  <a:t> degrees</a:t>
                </a:r>
              </a:p>
              <a:p>
                <a:endParaRPr lang="en-US" dirty="0"/>
              </a:p>
              <a:p>
                <a:endParaRPr lang="en-US" dirty="0"/>
              </a:p>
            </p:txBody>
          </p:sp>
        </mc:Choice>
        <mc:Fallback>
          <p:sp>
            <p:nvSpPr>
              <p:cNvPr id="4" name="TextBox 3">
                <a:extLst>
                  <a:ext uri="{FF2B5EF4-FFF2-40B4-BE49-F238E27FC236}">
                    <a16:creationId xmlns:a16="http://schemas.microsoft.com/office/drawing/2014/main" id="{265C541E-54A5-7338-3070-8E6934F24F01}"/>
                  </a:ext>
                </a:extLst>
              </p:cNvPr>
              <p:cNvSpPr txBox="1">
                <a:spLocks noRot="1" noChangeAspect="1" noMove="1" noResize="1" noEditPoints="1" noAdjustHandles="1" noChangeArrowheads="1" noChangeShapeType="1" noTextEdit="1"/>
              </p:cNvSpPr>
              <p:nvPr/>
            </p:nvSpPr>
            <p:spPr>
              <a:xfrm>
                <a:off x="5331728" y="2898841"/>
                <a:ext cx="5887506" cy="2318968"/>
              </a:xfrm>
              <a:prstGeom prst="rect">
                <a:avLst/>
              </a:prstGeom>
              <a:blipFill>
                <a:blip r:embed="rId4"/>
                <a:stretch>
                  <a:fillRect l="-933" t="-1316"/>
                </a:stretch>
              </a:blipFill>
            </p:spPr>
            <p:txBody>
              <a:bodyPr/>
              <a:lstStyle/>
              <a:p>
                <a:r>
                  <a:rPr lang="en-US">
                    <a:noFill/>
                  </a:rPr>
                  <a:t> </a:t>
                </a:r>
              </a:p>
            </p:txBody>
          </p:sp>
        </mc:Fallback>
      </mc:AlternateContent>
    </p:spTree>
    <p:extLst>
      <p:ext uri="{BB962C8B-B14F-4D97-AF65-F5344CB8AC3E}">
        <p14:creationId xmlns:p14="http://schemas.microsoft.com/office/powerpoint/2010/main" val="1062495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6FB0-CE19-2575-7512-664F62D9FD0D}"/>
              </a:ext>
            </a:extLst>
          </p:cNvPr>
          <p:cNvSpPr>
            <a:spLocks noGrp="1"/>
          </p:cNvSpPr>
          <p:nvPr>
            <p:ph type="title"/>
          </p:nvPr>
        </p:nvSpPr>
        <p:spPr/>
        <p:txBody>
          <a:bodyPr>
            <a:normAutofit fontScale="90000"/>
          </a:bodyPr>
          <a:lstStyle/>
          <a:p>
            <a:r>
              <a:rPr lang="en-US" dirty="0"/>
              <a:t>Quick Quaternion Derivation (</a:t>
            </a:r>
            <a:r>
              <a:rPr lang="en-US" dirty="0" err="1"/>
              <a:t>cont</a:t>
            </a:r>
            <a:r>
              <a:rPr lang="en-US"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602DFF-02FD-3760-037A-8C6B5F5945AB}"/>
                  </a:ext>
                </a:extLst>
              </p:cNvPr>
              <p:cNvSpPr>
                <a:spLocks noGrp="1"/>
              </p:cNvSpPr>
              <p:nvPr>
                <p:ph idx="1"/>
              </p:nvPr>
            </p:nvSpPr>
            <p:spPr/>
            <p:txBody>
              <a:bodyPr/>
              <a:lstStyle/>
              <a:p>
                <a:r>
                  <a:rPr lang="en-US" dirty="0"/>
                  <a:t>In </a:t>
                </a:r>
                <a14:m>
                  <m:oMath xmlns:m="http://schemas.openxmlformats.org/officeDocument/2006/math">
                    <m:r>
                      <a:rPr lang="en-US" i="1" smtClean="0">
                        <a:latin typeface="Cambria Math" panose="02040503050406030204" pitchFamily="18" charset="0"/>
                        <a:ea typeface="Cambria Math" panose="02040503050406030204" pitchFamily="18" charset="0"/>
                      </a:rPr>
                      <m:t>ℂ</m:t>
                    </m:r>
                  </m:oMath>
                </a14:m>
                <a:r>
                  <a:rPr lang="en-US" dirty="0"/>
                  <a:t>, we can define any complex number as:</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r>
                        <a:rPr lang="en-US" b="0" i="0" smtClean="0">
                          <a:latin typeface="Cambria Math" panose="02040503050406030204" pitchFamily="18" charset="0"/>
                          <a:ea typeface="Cambria Math" panose="02040503050406030204" pitchFamily="18" charset="0"/>
                        </a:rPr>
                        <m:t>, </m:t>
                      </m:r>
                      <m:sSup>
                        <m:sSupPr>
                          <m:ctrlPr>
                            <a:rPr lang="en-US" b="0" i="0"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i</m:t>
                          </m:r>
                        </m:e>
                        <m:sup>
                          <m:r>
                            <a:rPr lang="en-US" b="0" i="0" smtClean="0">
                              <a:latin typeface="Cambria Math" panose="02040503050406030204" pitchFamily="18" charset="0"/>
                              <a:ea typeface="Cambria Math" panose="02040503050406030204" pitchFamily="18" charset="0"/>
                            </a:rPr>
                            <m:t>2</m:t>
                          </m:r>
                        </m:sup>
                      </m:sSup>
                      <m:r>
                        <a:rPr lang="en-US" b="0" i="0" smtClean="0">
                          <a:latin typeface="Cambria Math" panose="02040503050406030204" pitchFamily="18" charset="0"/>
                          <a:ea typeface="Cambria Math" panose="02040503050406030204" pitchFamily="18" charset="0"/>
                        </a:rPr>
                        <m:t>=−1}</m:t>
                      </m:r>
                    </m:oMath>
                  </m:oMathPara>
                </a14:m>
                <a:endParaRPr lang="en-US" dirty="0"/>
              </a:p>
              <a:p>
                <a:r>
                  <a:rPr lang="en-US" dirty="0"/>
                  <a:t>Additionally, any complex number will have a length (magnitude) as defined by the Pythagorean Theorem:</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𝑏𝑖</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e>
                      </m:rad>
                    </m:oMath>
                  </m:oMathPara>
                </a14:m>
                <a:endParaRPr lang="en-US" dirty="0"/>
              </a:p>
              <a:p>
                <a:r>
                  <a:rPr lang="en-US" dirty="0"/>
                  <a:t>We can also add/subtract in </a:t>
                </a:r>
                <a14:m>
                  <m:oMath xmlns:m="http://schemas.openxmlformats.org/officeDocument/2006/math">
                    <m:r>
                      <a:rPr lang="en-US" i="1" smtClean="0">
                        <a:latin typeface="Cambria Math" panose="02040503050406030204" pitchFamily="18" charset="0"/>
                        <a:ea typeface="Cambria Math" panose="02040503050406030204" pitchFamily="18" charset="0"/>
                      </a:rPr>
                      <m:t>ℂ</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𝑏𝑖</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𝑑𝑖</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𝑖</m:t>
                      </m:r>
                    </m:oMath>
                  </m:oMathPara>
                </a14:m>
                <a:endParaRPr lang="en-US" dirty="0"/>
              </a:p>
              <a:p>
                <a:r>
                  <a:rPr lang="en-US" dirty="0"/>
                  <a:t>And we can multiply:</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𝑏𝑖</m:t>
                          </m:r>
                        </m:e>
                      </m:d>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𝑑𝑖</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𝑎𝑐</m:t>
                          </m:r>
                          <m:r>
                            <a:rPr lang="en-US" b="0" i="1" smtClean="0">
                              <a:latin typeface="Cambria Math" panose="02040503050406030204" pitchFamily="18" charset="0"/>
                            </a:rPr>
                            <m:t>−</m:t>
                          </m:r>
                          <m:r>
                            <a:rPr lang="en-US" b="0" i="1" smtClean="0">
                              <a:latin typeface="Cambria Math" panose="02040503050406030204" pitchFamily="18" charset="0"/>
                            </a:rPr>
                            <m:t>𝑏𝑑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𝑎𝑑</m:t>
                          </m:r>
                          <m:r>
                            <a:rPr lang="en-US" b="0" i="1" smtClean="0">
                              <a:latin typeface="Cambria Math" panose="02040503050406030204" pitchFamily="18" charset="0"/>
                            </a:rPr>
                            <m:t>+</m:t>
                          </m:r>
                          <m:r>
                            <a:rPr lang="en-US" b="0" i="1" smtClean="0">
                              <a:latin typeface="Cambria Math" panose="02040503050406030204" pitchFamily="18" charset="0"/>
                            </a:rPr>
                            <m:t>𝑏𝑐</m:t>
                          </m:r>
                        </m:e>
                      </m:d>
                      <m:r>
                        <a:rPr lang="en-US" b="0" i="1" smtClean="0">
                          <a:latin typeface="Cambria Math" panose="02040503050406030204" pitchFamily="18" charset="0"/>
                        </a:rPr>
                        <m:t>𝑖</m:t>
                      </m:r>
                    </m:oMath>
                  </m:oMathPara>
                </a14:m>
                <a:endParaRPr lang="en-US" dirty="0"/>
              </a:p>
            </p:txBody>
          </p:sp>
        </mc:Choice>
        <mc:Fallback>
          <p:sp>
            <p:nvSpPr>
              <p:cNvPr id="3" name="Content Placeholder 2">
                <a:extLst>
                  <a:ext uri="{FF2B5EF4-FFF2-40B4-BE49-F238E27FC236}">
                    <a16:creationId xmlns:a16="http://schemas.microsoft.com/office/drawing/2014/main" id="{FE602DFF-02FD-3760-037A-8C6B5F5945A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98097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931E-00A4-0135-1390-5493442EA85A}"/>
              </a:ext>
            </a:extLst>
          </p:cNvPr>
          <p:cNvSpPr>
            <a:spLocks noGrp="1"/>
          </p:cNvSpPr>
          <p:nvPr>
            <p:ph type="title"/>
          </p:nvPr>
        </p:nvSpPr>
        <p:spPr/>
        <p:txBody>
          <a:bodyPr>
            <a:normAutofit fontScale="90000"/>
          </a:bodyPr>
          <a:lstStyle/>
          <a:p>
            <a:r>
              <a:rPr lang="en-US" dirty="0"/>
              <a:t>Quick Quaternion Derivation (</a:t>
            </a:r>
            <a:r>
              <a:rPr lang="en-US" dirty="0" err="1"/>
              <a:t>cont</a:t>
            </a:r>
            <a:r>
              <a:rPr lang="en-US"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DACEE5-CD95-492F-9DE6-F5294E927428}"/>
                  </a:ext>
                </a:extLst>
              </p:cNvPr>
              <p:cNvSpPr>
                <a:spLocks noGrp="1"/>
              </p:cNvSpPr>
              <p:nvPr>
                <p:ph idx="1"/>
              </p:nvPr>
            </p:nvSpPr>
            <p:spPr/>
            <p:txBody>
              <a:bodyPr/>
              <a:lstStyle/>
              <a:p>
                <a:r>
                  <a:rPr lang="en-US" dirty="0"/>
                  <a:t>Euler states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𝜓</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𝜓</m:t>
                            </m:r>
                          </m:e>
                        </m:d>
                      </m:e>
                    </m:func>
                    <m:r>
                      <a:rPr lang="en-US" b="0" i="1" smtClean="0">
                        <a:latin typeface="Cambria Math" panose="02040503050406030204" pitchFamily="18" charset="0"/>
                      </a:rPr>
                      <m:t>+</m:t>
                    </m:r>
                    <m:r>
                      <a:rPr lang="en-US" b="0" i="1" smtClean="0">
                        <a:latin typeface="Cambria Math" panose="02040503050406030204" pitchFamily="18" charset="0"/>
                      </a:rPr>
                      <m:t>𝑖𝑠𝑖𝑛</m:t>
                    </m:r>
                    <m:d>
                      <m:dPr>
                        <m:ctrlPr>
                          <a:rPr lang="en-US" b="0" i="1" smtClean="0">
                            <a:latin typeface="Cambria Math" panose="02040503050406030204" pitchFamily="18" charset="0"/>
                          </a:rPr>
                        </m:ctrlPr>
                      </m:dPr>
                      <m:e>
                        <m:r>
                          <a:rPr lang="en-US" b="0" i="1" smtClean="0">
                            <a:latin typeface="Cambria Math" panose="02040503050406030204" pitchFamily="18" charset="0"/>
                          </a:rPr>
                          <m:t>𝜓</m:t>
                        </m:r>
                      </m:e>
                    </m:d>
                  </m:oMath>
                </a14:m>
                <a:r>
                  <a:rPr lang="en-US" dirty="0"/>
                  <a:t> exists in a unit circle on the </a:t>
                </a:r>
                <a14:m>
                  <m:oMath xmlns:m="http://schemas.openxmlformats.org/officeDocument/2006/math">
                    <m:r>
                      <a:rPr lang="en-US" i="1" smtClean="0">
                        <a:latin typeface="Cambria Math" panose="02040503050406030204" pitchFamily="18" charset="0"/>
                        <a:ea typeface="Cambria Math" panose="02040503050406030204" pitchFamily="18" charset="0"/>
                      </a:rPr>
                      <m:t>ℂ</m:t>
                    </m:r>
                  </m:oMath>
                </a14:m>
                <a:r>
                  <a:rPr lang="en-US" dirty="0"/>
                  <a:t> plane.</a:t>
                </a:r>
              </a:p>
              <a:p>
                <a:r>
                  <a:rPr lang="en-US" dirty="0"/>
                  <a:t>Therefore, we can represent complex numbers in polar coordinates where the magnitude of the number is multiplied by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𝜓</m:t>
                        </m:r>
                      </m:sup>
                    </m:sSup>
                  </m:oMath>
                </a14:m>
                <a:r>
                  <a:rPr lang="en-US" dirty="0"/>
                  <a:t> where </a:t>
                </a:r>
                <a14:m>
                  <m:oMath xmlns:m="http://schemas.openxmlformats.org/officeDocument/2006/math">
                    <m:r>
                      <a:rPr lang="en-US" b="0" i="1" smtClean="0">
                        <a:latin typeface="Cambria Math" panose="02040503050406030204" pitchFamily="18" charset="0"/>
                      </a:rPr>
                      <m:t>𝜓</m:t>
                    </m:r>
                  </m:oMath>
                </a14:m>
                <a:r>
                  <a:rPr lang="en-US" dirty="0"/>
                  <a:t> is the rotation about the z-axis. We can redefine:</a:t>
                </a:r>
              </a:p>
              <a:p>
                <a:pPr marL="0" indent="0" algn="ctr">
                  <a:buNone/>
                </a:pP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𝑏𝑖</m:t>
                    </m:r>
                    <m:r>
                      <a:rPr lang="en-US" b="0" i="1" smtClean="0">
                        <a:latin typeface="Cambria Math" panose="02040503050406030204" pitchFamily="18" charset="0"/>
                      </a:rPr>
                      <m:t>=</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𝜓</m:t>
                        </m:r>
                      </m:sup>
                    </m:sSup>
                  </m:oMath>
                </a14:m>
                <a:r>
                  <a:rPr lang="en-US" dirty="0"/>
                  <a:t> and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𝑑𝑖</m:t>
                    </m:r>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𝜃</m:t>
                        </m:r>
                      </m:sup>
                    </m:sSup>
                  </m:oMath>
                </a14:m>
                <a:endParaRPr lang="en-US" dirty="0"/>
              </a:p>
              <a:p>
                <a:pPr marL="0" indent="0">
                  <a:buNone/>
                </a:pPr>
                <a:r>
                  <a:rPr lang="en-US" dirty="0"/>
                  <a:t>Then, when we multiply them together:</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𝑏𝑖</m:t>
                          </m:r>
                        </m:e>
                      </m:d>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𝑑𝑖</m:t>
                          </m:r>
                        </m:e>
                      </m:d>
                      <m:r>
                        <a:rPr lang="en-US" b="0" i="1" smtClean="0">
                          <a:latin typeface="Cambria Math" panose="02040503050406030204" pitchFamily="18" charset="0"/>
                        </a:rPr>
                        <m:t>=</m:t>
                      </m:r>
                      <m:r>
                        <a:rPr lang="en-US" b="0" i="1" smtClean="0">
                          <a:latin typeface="Cambria Math" panose="02040503050406030204" pitchFamily="18" charset="0"/>
                        </a:rPr>
                        <m:t>𝑟</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𝜓</m:t>
                          </m:r>
                        </m:sup>
                      </m:sSup>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𝜃</m:t>
                          </m:r>
                        </m:sup>
                      </m:sSup>
                      <m:r>
                        <a:rPr lang="en-US" b="0" i="1" smtClean="0">
                          <a:latin typeface="Cambria Math" panose="02040503050406030204" pitchFamily="18" charset="0"/>
                        </a:rPr>
                        <m:t>=</m:t>
                      </m:r>
                      <m:r>
                        <a:rPr lang="en-US" b="0" i="1" smtClean="0">
                          <a:latin typeface="Cambria Math" panose="02040503050406030204" pitchFamily="18" charset="0"/>
                        </a:rPr>
                        <m:t>𝑟𝑠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d>
                            <m:dPr>
                              <m:ctrlPr>
                                <a:rPr lang="en-US" b="0" i="1" smtClean="0">
                                  <a:latin typeface="Cambria Math" panose="02040503050406030204" pitchFamily="18" charset="0"/>
                                </a:rPr>
                              </m:ctrlPr>
                            </m:dPr>
                            <m:e>
                              <m:r>
                                <a:rPr lang="en-US" b="0" i="1" smtClean="0">
                                  <a:latin typeface="Cambria Math" panose="02040503050406030204" pitchFamily="18" charset="0"/>
                                </a:rPr>
                                <m:t>𝜓</m:t>
                              </m:r>
                              <m:r>
                                <a:rPr lang="en-US" b="0" i="1" smtClean="0">
                                  <a:latin typeface="Cambria Math" panose="02040503050406030204" pitchFamily="18" charset="0"/>
                                </a:rPr>
                                <m:t>+</m:t>
                              </m:r>
                              <m:r>
                                <a:rPr lang="en-US" b="0" i="1" smtClean="0">
                                  <a:latin typeface="Cambria Math" panose="02040503050406030204" pitchFamily="18" charset="0"/>
                                </a:rPr>
                                <m:t>𝜃</m:t>
                              </m:r>
                            </m:e>
                          </m:d>
                        </m:sup>
                      </m:sSup>
                    </m:oMath>
                  </m:oMathPara>
                </a14:m>
                <a:endParaRPr lang="en-US" dirty="0"/>
              </a:p>
            </p:txBody>
          </p:sp>
        </mc:Choice>
        <mc:Fallback>
          <p:sp>
            <p:nvSpPr>
              <p:cNvPr id="3" name="Content Placeholder 2">
                <a:extLst>
                  <a:ext uri="{FF2B5EF4-FFF2-40B4-BE49-F238E27FC236}">
                    <a16:creationId xmlns:a16="http://schemas.microsoft.com/office/drawing/2014/main" id="{D2DACEE5-CD95-492F-9DE6-F5294E92742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D75FA08-4E80-BAD2-0A94-1AC0CF040F9F}"/>
              </a:ext>
            </a:extLst>
          </p:cNvPr>
          <p:cNvSpPr txBox="1"/>
          <p:nvPr/>
        </p:nvSpPr>
        <p:spPr>
          <a:xfrm>
            <a:off x="2137525" y="6046492"/>
            <a:ext cx="7916950" cy="646331"/>
          </a:xfrm>
          <a:prstGeom prst="rect">
            <a:avLst/>
          </a:prstGeom>
          <a:noFill/>
        </p:spPr>
        <p:txBody>
          <a:bodyPr wrap="square" rtlCol="0">
            <a:spAutoFit/>
          </a:bodyPr>
          <a:lstStyle/>
          <a:p>
            <a:pPr algn="ctr"/>
            <a:r>
              <a:rPr lang="en-US" dirty="0">
                <a:solidFill>
                  <a:schemeClr val="bg1"/>
                </a:solidFill>
                <a:highlight>
                  <a:srgbClr val="FFFF00"/>
                </a:highlight>
              </a:rPr>
              <a:t>In short, to multiply two complex numbers, we multiply their lengths and add together their rotations about the z-axis to get the resultant vector</a:t>
            </a:r>
          </a:p>
        </p:txBody>
      </p:sp>
    </p:spTree>
    <p:extLst>
      <p:ext uri="{BB962C8B-B14F-4D97-AF65-F5344CB8AC3E}">
        <p14:creationId xmlns:p14="http://schemas.microsoft.com/office/powerpoint/2010/main" val="2769174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3510-F12C-2015-C032-6D17DF025BFC}"/>
              </a:ext>
            </a:extLst>
          </p:cNvPr>
          <p:cNvSpPr>
            <a:spLocks noGrp="1"/>
          </p:cNvSpPr>
          <p:nvPr>
            <p:ph type="title"/>
          </p:nvPr>
        </p:nvSpPr>
        <p:spPr/>
        <p:txBody>
          <a:bodyPr>
            <a:normAutofit fontScale="90000"/>
          </a:bodyPr>
          <a:lstStyle/>
          <a:p>
            <a:r>
              <a:rPr lang="en-US" dirty="0"/>
              <a:t>Quick Quaternion Derivation (</a:t>
            </a:r>
            <a:r>
              <a:rPr lang="en-US" dirty="0" err="1"/>
              <a:t>cont</a:t>
            </a:r>
            <a:r>
              <a:rPr lang="en-US"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9B36BD-A9B7-38A4-1FFF-1EE5A0B42288}"/>
                  </a:ext>
                </a:extLst>
              </p:cNvPr>
              <p:cNvSpPr>
                <a:spLocks noGrp="1"/>
              </p:cNvSpPr>
              <p:nvPr>
                <p:ph idx="1"/>
              </p:nvPr>
            </p:nvSpPr>
            <p:spPr/>
            <p:txBody>
              <a:bodyPr/>
              <a:lstStyle/>
              <a:p>
                <a:r>
                  <a:rPr lang="en-US" dirty="0"/>
                  <a:t>So, if we take a complex vector, </a:t>
                </a:r>
                <a14:m>
                  <m:oMath xmlns:m="http://schemas.openxmlformats.org/officeDocument/2006/math">
                    <m:r>
                      <a:rPr lang="en-US" b="0" i="1" smtClean="0">
                        <a:latin typeface="Cambria Math" panose="02040503050406030204" pitchFamily="18" charset="0"/>
                      </a:rPr>
                      <m:t>𝑧</m:t>
                    </m:r>
                  </m:oMath>
                </a14:m>
                <a:r>
                  <a:rPr lang="en-US" dirty="0"/>
                  <a:t>, and multiply it by a unit complex vector,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𝜓</m:t>
                        </m:r>
                      </m:sup>
                    </m:sSup>
                  </m:oMath>
                </a14:m>
                <a:r>
                  <a:rPr lang="en-US" dirty="0"/>
                  <a:t>, we have a resultant rotation: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𝜓</m:t>
                          </m:r>
                        </m:sup>
                      </m:sSup>
                    </m:oMath>
                  </m:oMathPara>
                </a14:m>
                <a:endParaRPr lang="en-US" dirty="0"/>
              </a:p>
              <a:p>
                <a:r>
                  <a:rPr lang="en-US" dirty="0"/>
                  <a:t>This new complex vector has the same magnitude as </a:t>
                </a:r>
                <a14:m>
                  <m:oMath xmlns:m="http://schemas.openxmlformats.org/officeDocument/2006/math">
                    <m:r>
                      <a:rPr lang="en-US" b="0" i="1" smtClean="0">
                        <a:latin typeface="Cambria Math" panose="02040503050406030204" pitchFamily="18" charset="0"/>
                      </a:rPr>
                      <m:t>𝑧</m:t>
                    </m:r>
                  </m:oMath>
                </a14:m>
                <a:r>
                  <a:rPr lang="en-US" dirty="0"/>
                  <a:t>, but is rotated </a:t>
                </a:r>
                <a14:m>
                  <m:oMath xmlns:m="http://schemas.openxmlformats.org/officeDocument/2006/math">
                    <m:r>
                      <a:rPr lang="en-US" b="0" i="1" smtClean="0">
                        <a:latin typeface="Cambria Math" panose="02040503050406030204" pitchFamily="18" charset="0"/>
                      </a:rPr>
                      <m:t>𝜓</m:t>
                    </m:r>
                  </m:oMath>
                </a14:m>
                <a:r>
                  <a:rPr lang="en-US" dirty="0"/>
                  <a:t> degrees</a:t>
                </a:r>
              </a:p>
              <a:p>
                <a:r>
                  <a:rPr lang="en-US" dirty="0"/>
                  <a:t>Therefore, we can use complex arithmetic to accomplish a geometric operation!</a:t>
                </a:r>
              </a:p>
            </p:txBody>
          </p:sp>
        </mc:Choice>
        <mc:Fallback>
          <p:sp>
            <p:nvSpPr>
              <p:cNvPr id="3" name="Content Placeholder 2">
                <a:extLst>
                  <a:ext uri="{FF2B5EF4-FFF2-40B4-BE49-F238E27FC236}">
                    <a16:creationId xmlns:a16="http://schemas.microsoft.com/office/drawing/2014/main" id="{DD9B36BD-A9B7-38A4-1FFF-1EE5A0B4228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9917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98AE-8C42-1F4A-9C44-BC23363A642C}"/>
              </a:ext>
            </a:extLst>
          </p:cNvPr>
          <p:cNvSpPr>
            <a:spLocks noGrp="1"/>
          </p:cNvSpPr>
          <p:nvPr>
            <p:ph type="title"/>
          </p:nvPr>
        </p:nvSpPr>
        <p:spPr/>
        <p:txBody>
          <a:bodyPr>
            <a:normAutofit fontScale="90000"/>
          </a:bodyPr>
          <a:lstStyle/>
          <a:p>
            <a:r>
              <a:rPr lang="en-US" dirty="0"/>
              <a:t>Quick Quaternion Derivation (</a:t>
            </a:r>
            <a:r>
              <a:rPr lang="en-US" dirty="0" err="1"/>
              <a:t>cont</a:t>
            </a:r>
            <a:r>
              <a:rPr lang="en-US"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55DE1C-6DE3-4BB0-A21D-22D55991877F}"/>
                  </a:ext>
                </a:extLst>
              </p:cNvPr>
              <p:cNvSpPr>
                <a:spLocks noGrp="1"/>
              </p:cNvSpPr>
              <p:nvPr>
                <p:ph idx="1"/>
              </p:nvPr>
            </p:nvSpPr>
            <p:spPr/>
            <p:txBody>
              <a:bodyPr/>
              <a:lstStyle/>
              <a:p>
                <a:r>
                  <a:rPr lang="en-US" dirty="0"/>
                  <a:t>It is impossible to achieve the same in a 3D complex space because of a theorem that supposes you cannot multiply complex triplets.</a:t>
                </a:r>
              </a:p>
              <a:p>
                <a:r>
                  <a:rPr lang="en-US" dirty="0"/>
                  <a:t>However, Hamilton (not the Founding Father) determined that you can multiply complex quadruplets to represent a 3D rotation.</a:t>
                </a:r>
              </a:p>
              <a:p>
                <a:r>
                  <a:rPr lang="en-US" dirty="0"/>
                  <a:t>This was the genesis of the quaternion as defined by:</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ℋ</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ℝ</m:t>
                          </m:r>
                          <m:r>
                            <a:rPr lang="en-US" b="0" i="1" smtClean="0">
                              <a:latin typeface="Cambria Math" panose="02040503050406030204" pitchFamily="18" charset="0"/>
                              <a:ea typeface="Cambria Math" panose="02040503050406030204" pitchFamily="18" charset="0"/>
                            </a:rPr>
                            <m:t>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𝑖</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𝑗</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𝑘</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=−1</m:t>
                          </m:r>
                        </m:e>
                      </m:d>
                    </m:oMath>
                  </m:oMathPara>
                </a14:m>
                <a:endParaRPr lang="en-US" dirty="0"/>
              </a:p>
            </p:txBody>
          </p:sp>
        </mc:Choice>
        <mc:Fallback>
          <p:sp>
            <p:nvSpPr>
              <p:cNvPr id="3" name="Content Placeholder 2">
                <a:extLst>
                  <a:ext uri="{FF2B5EF4-FFF2-40B4-BE49-F238E27FC236}">
                    <a16:creationId xmlns:a16="http://schemas.microsoft.com/office/drawing/2014/main" id="{5A55DE1C-6DE3-4BB0-A21D-22D55991877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B7662B56-B67C-6242-ED41-B40FBD211DFD}"/>
              </a:ext>
            </a:extLst>
          </p:cNvPr>
          <p:cNvSpPr/>
          <p:nvPr/>
        </p:nvSpPr>
        <p:spPr>
          <a:xfrm rot="5400000">
            <a:off x="4168303" y="4405009"/>
            <a:ext cx="252919" cy="1942291"/>
          </a:xfrm>
          <a:prstGeom prst="righ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C22F069-547D-792B-A442-DAB7E584A4F8}"/>
              </a:ext>
            </a:extLst>
          </p:cNvPr>
          <p:cNvSpPr txBox="1"/>
          <p:nvPr/>
        </p:nvSpPr>
        <p:spPr>
          <a:xfrm>
            <a:off x="1938319" y="5516623"/>
            <a:ext cx="4712886" cy="646331"/>
          </a:xfrm>
          <a:prstGeom prst="rect">
            <a:avLst/>
          </a:prstGeom>
          <a:noFill/>
        </p:spPr>
        <p:txBody>
          <a:bodyPr wrap="square" rtlCol="0">
            <a:spAutoFit/>
          </a:bodyPr>
          <a:lstStyle/>
          <a:p>
            <a:pPr algn="ctr"/>
            <a:r>
              <a:rPr lang="en-US" dirty="0">
                <a:solidFill>
                  <a:srgbClr val="FFFF00"/>
                </a:solidFill>
              </a:rPr>
              <a:t>Does this look familiar to anyone who remembers basics physics? Why?</a:t>
            </a:r>
          </a:p>
        </p:txBody>
      </p:sp>
    </p:spTree>
    <p:extLst>
      <p:ext uri="{BB962C8B-B14F-4D97-AF65-F5344CB8AC3E}">
        <p14:creationId xmlns:p14="http://schemas.microsoft.com/office/powerpoint/2010/main" val="1306458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F9E2-1D34-8340-E002-8C23DB47EEA8}"/>
              </a:ext>
            </a:extLst>
          </p:cNvPr>
          <p:cNvSpPr>
            <a:spLocks noGrp="1"/>
          </p:cNvSpPr>
          <p:nvPr>
            <p:ph type="title"/>
          </p:nvPr>
        </p:nvSpPr>
        <p:spPr/>
        <p:txBody>
          <a:bodyPr>
            <a:normAutofit fontScale="90000"/>
          </a:bodyPr>
          <a:lstStyle/>
          <a:p>
            <a:r>
              <a:rPr lang="en-US" dirty="0"/>
              <a:t>Quick Quaternion Derivation (</a:t>
            </a:r>
            <a:r>
              <a:rPr lang="en-US" dirty="0" err="1"/>
              <a:t>cont</a:t>
            </a:r>
            <a:r>
              <a:rPr lang="en-US"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225CAC-6A9D-7C10-29F9-3EE06389EB0C}"/>
                  </a:ext>
                </a:extLst>
              </p:cNvPr>
              <p:cNvSpPr>
                <a:spLocks noGrp="1"/>
              </p:cNvSpPr>
              <p:nvPr>
                <p:ph idx="1"/>
              </p:nvPr>
            </p:nvSpPr>
            <p:spPr/>
            <p:txBody>
              <a:bodyPr/>
              <a:lstStyle/>
              <a:p>
                <a:r>
                  <a:rPr lang="en-US" dirty="0"/>
                  <a:t>Quaternions are a 4D vector that we can say have a scalar and a 3D vector part: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1" i="1" smtClean="0">
                          <a:latin typeface="Cambria Math" panose="02040503050406030204" pitchFamily="18" charset="0"/>
                        </a:rPr>
                        <m:t>+</m:t>
                      </m:r>
                      <m:r>
                        <a:rPr lang="en-US" b="0" i="1" smtClean="0">
                          <a:latin typeface="Cambria Math" panose="02040503050406030204" pitchFamily="18" charset="0"/>
                        </a:rPr>
                        <m:t>𝑦</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r>
                        <a:rPr lang="en-US" b="0" i="1" smtClean="0">
                          <a:latin typeface="Cambria Math" panose="02040503050406030204" pitchFamily="18" charset="0"/>
                        </a:rPr>
                        <m:t>𝑧</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𝒗</m:t>
                      </m:r>
                      <m:r>
                        <a:rPr lang="en-US" b="1" i="1" smtClean="0">
                          <a:latin typeface="Cambria Math" panose="02040503050406030204" pitchFamily="18" charset="0"/>
                        </a:rPr>
                        <m:t>)</m:t>
                      </m:r>
                    </m:oMath>
                  </m:oMathPara>
                </a14:m>
                <a:endParaRPr lang="en-US" b="1" dirty="0"/>
              </a:p>
              <a:p>
                <a:pPr marL="0" indent="0">
                  <a:buNone/>
                </a:pPr>
                <a:r>
                  <a:rPr lang="en-US" dirty="0"/>
                  <a:t>We can use this property to perform dot and cross products with other quaternions (</a:t>
                </a:r>
                <a:r>
                  <a:rPr lang="en-US" dirty="0" err="1"/>
                  <a:t>Hamiltonion</a:t>
                </a:r>
                <a:r>
                  <a:rPr lang="en-US" dirty="0"/>
                  <a:t> products)</a:t>
                </a:r>
              </a:p>
              <a:p>
                <a:pPr marL="0" indent="0">
                  <a:buNone/>
                </a:pPr>
                <a:endParaRPr lang="en-US" dirty="0"/>
              </a:p>
            </p:txBody>
          </p:sp>
        </mc:Choice>
        <mc:Fallback>
          <p:sp>
            <p:nvSpPr>
              <p:cNvPr id="3" name="Content Placeholder 2">
                <a:extLst>
                  <a:ext uri="{FF2B5EF4-FFF2-40B4-BE49-F238E27FC236}">
                    <a16:creationId xmlns:a16="http://schemas.microsoft.com/office/drawing/2014/main" id="{37225CAC-6A9D-7C10-29F9-3EE06389EB0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42998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1FB67-51B5-35E2-5674-31DAFE82A161}"/>
              </a:ext>
            </a:extLst>
          </p:cNvPr>
          <p:cNvSpPr>
            <a:spLocks noGrp="1"/>
          </p:cNvSpPr>
          <p:nvPr>
            <p:ph type="title"/>
          </p:nvPr>
        </p:nvSpPr>
        <p:spPr/>
        <p:txBody>
          <a:bodyPr/>
          <a:lstStyle/>
          <a:p>
            <a:r>
              <a:rPr lang="en-US" dirty="0"/>
              <a:t>3D Rotation Using Quaternions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4C49132-AAFF-4E2E-8F29-F7C415C4AA6E}"/>
                  </a:ext>
                </a:extLst>
              </p:cNvPr>
              <p:cNvSpPr>
                <a:spLocks noGrp="1"/>
              </p:cNvSpPr>
              <p:nvPr>
                <p:ph idx="1"/>
              </p:nvPr>
            </p:nvSpPr>
            <p:spPr/>
            <p:txBody>
              <a:bodyPr/>
              <a:lstStyle/>
              <a:p>
                <a:r>
                  <a:rPr lang="en-US" dirty="0"/>
                  <a:t>3D rotation can be accomplished by multiplying a point vector by a unit quaternion and its conjugation</a:t>
                </a:r>
              </a:p>
              <a:p>
                <a:pPr marL="0"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𝒑</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𝒒𝒑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𝒒</m:t>
                          </m:r>
                        </m:e>
                        <m:sup>
                          <m:r>
                            <a:rPr lang="en-US" b="1" i="1" smtClean="0">
                              <a:latin typeface="Cambria Math" panose="02040503050406030204" pitchFamily="18" charset="0"/>
                            </a:rPr>
                            <m:t>−</m:t>
                          </m:r>
                          <m:r>
                            <a:rPr lang="en-US" b="1" i="1" smtClean="0">
                              <a:latin typeface="Cambria Math" panose="02040503050406030204" pitchFamily="18" charset="0"/>
                            </a:rPr>
                            <m:t>𝟏</m:t>
                          </m:r>
                        </m:sup>
                      </m:sSup>
                    </m:oMath>
                  </m:oMathPara>
                </a14:m>
                <a:endParaRPr lang="en-US" b="1" dirty="0"/>
              </a:p>
              <a:p>
                <a:pPr marL="0" indent="0">
                  <a:buNone/>
                </a:pPr>
                <a:r>
                  <a:rPr lang="en-US" dirty="0"/>
                  <a:t>Where </a:t>
                </a:r>
                <a14:m>
                  <m:oMath xmlns:m="http://schemas.openxmlformats.org/officeDocument/2006/math">
                    <m:r>
                      <a:rPr lang="en-US" b="1" i="1" smtClean="0">
                        <a:latin typeface="Cambria Math" panose="02040503050406030204" pitchFamily="18" charset="0"/>
                      </a:rPr>
                      <m:t>𝒑</m:t>
                    </m:r>
                  </m:oMath>
                </a14:m>
                <a:r>
                  <a:rPr lang="en-US" b="1" dirty="0"/>
                  <a:t> </a:t>
                </a:r>
                <a:r>
                  <a:rPr lang="en-US" dirty="0"/>
                  <a:t>is the original point vector,</a:t>
                </a:r>
              </a:p>
              <a:p>
                <a:pPr marL="0" indent="0">
                  <a:buNone/>
                </a:pPr>
                <a:r>
                  <a:rPr lang="en-US" dirty="0"/>
                  <a:t>          </a:t>
                </a:r>
                <a14:m>
                  <m:oMath xmlns:m="http://schemas.openxmlformats.org/officeDocument/2006/math">
                    <m:r>
                      <a:rPr lang="en-US" b="1" i="1" smtClean="0">
                        <a:latin typeface="Cambria Math" panose="02040503050406030204" pitchFamily="18" charset="0"/>
                      </a:rPr>
                      <m:t>𝒒</m:t>
                    </m:r>
                  </m:oMath>
                </a14:m>
                <a:r>
                  <a:rPr lang="en-US" b="1" dirty="0"/>
                  <a:t> </a:t>
                </a:r>
                <a:r>
                  <a:rPr lang="en-US" dirty="0"/>
                  <a:t>is the unit quaternion</a:t>
                </a:r>
              </a:p>
              <a:p>
                <a:pPr marL="0" indent="0">
                  <a:buNone/>
                </a:pPr>
                <a:r>
                  <a:rPr lang="en-US" b="1" dirty="0"/>
                  <a:t>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𝒒</m:t>
                        </m:r>
                      </m:e>
                      <m:sup>
                        <m:r>
                          <a:rPr lang="en-US" b="1" i="1" smtClean="0">
                            <a:latin typeface="Cambria Math" panose="02040503050406030204" pitchFamily="18" charset="0"/>
                          </a:rPr>
                          <m:t>−</m:t>
                        </m:r>
                        <m:r>
                          <a:rPr lang="en-US" b="1" i="1" smtClean="0">
                            <a:latin typeface="Cambria Math" panose="02040503050406030204" pitchFamily="18" charset="0"/>
                          </a:rPr>
                          <m:t>𝟏</m:t>
                        </m:r>
                      </m:sup>
                    </m:sSup>
                  </m:oMath>
                </a14:m>
                <a:r>
                  <a:rPr lang="en-US" b="1" dirty="0"/>
                  <a:t> </a:t>
                </a:r>
                <a:r>
                  <a:rPr lang="en-US" dirty="0"/>
                  <a:t>is the conjugation of the unit quaternion</a:t>
                </a:r>
              </a:p>
              <a:p>
                <a:endParaRPr lang="en-US" i="1" dirty="0"/>
              </a:p>
              <a:p>
                <a:r>
                  <a:rPr lang="en-US" i="1" dirty="0"/>
                  <a:t>This means we can take any known vector and rotate it about an axis without risking gimbal lock!</a:t>
                </a:r>
              </a:p>
            </p:txBody>
          </p:sp>
        </mc:Choice>
        <mc:Fallback>
          <p:sp>
            <p:nvSpPr>
              <p:cNvPr id="3" name="Content Placeholder 2">
                <a:extLst>
                  <a:ext uri="{FF2B5EF4-FFF2-40B4-BE49-F238E27FC236}">
                    <a16:creationId xmlns:a16="http://schemas.microsoft.com/office/drawing/2014/main" id="{74C49132-AAFF-4E2E-8F29-F7C415C4AA6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1AF7FC6-AC62-5795-49D8-584BE2EB1163}"/>
                  </a:ext>
                </a:extLst>
              </p:cNvPr>
              <p:cNvSpPr txBox="1"/>
              <p:nvPr/>
            </p:nvSpPr>
            <p:spPr>
              <a:xfrm>
                <a:off x="7341141" y="3657600"/>
                <a:ext cx="4299626" cy="415242"/>
              </a:xfrm>
              <a:prstGeom prst="rect">
                <a:avLst/>
              </a:prstGeom>
              <a:noFill/>
            </p:spPr>
            <p:txBody>
              <a:bodyPr wrap="square" rtlCol="0">
                <a:spAutoFit/>
              </a:bodyPr>
              <a:lstStyle/>
              <a:p>
                <a:r>
                  <a:rPr lang="en-US" dirty="0">
                    <a:solidFill>
                      <a:schemeClr val="accent2"/>
                    </a:solidFill>
                  </a:rPr>
                  <a:t>Note: </a:t>
                </a:r>
                <a14:m>
                  <m:oMath xmlns:m="http://schemas.openxmlformats.org/officeDocument/2006/math">
                    <m:sSup>
                      <m:sSupPr>
                        <m:ctrlPr>
                          <a:rPr lang="en-US" b="1" i="1" smtClean="0">
                            <a:solidFill>
                              <a:schemeClr val="accent2"/>
                            </a:solidFill>
                            <a:latin typeface="Cambria Math" panose="02040503050406030204" pitchFamily="18" charset="0"/>
                          </a:rPr>
                        </m:ctrlPr>
                      </m:sSupPr>
                      <m:e>
                        <m:r>
                          <a:rPr lang="en-US" b="1" i="1" smtClean="0">
                            <a:solidFill>
                              <a:schemeClr val="accent2"/>
                            </a:solidFill>
                            <a:latin typeface="Cambria Math" panose="02040503050406030204" pitchFamily="18" charset="0"/>
                          </a:rPr>
                          <m:t>𝒒</m:t>
                        </m:r>
                      </m:e>
                      <m:sup>
                        <m:r>
                          <a:rPr lang="en-US" b="1" i="1" smtClean="0">
                            <a:solidFill>
                              <a:schemeClr val="accent2"/>
                            </a:solidFill>
                            <a:latin typeface="Cambria Math" panose="02040503050406030204" pitchFamily="18" charset="0"/>
                          </a:rPr>
                          <m:t>−</m:t>
                        </m:r>
                        <m:r>
                          <a:rPr lang="en-US" b="1" i="1" smtClean="0">
                            <a:solidFill>
                              <a:schemeClr val="accent2"/>
                            </a:solidFill>
                            <a:latin typeface="Cambria Math" panose="02040503050406030204" pitchFamily="18" charset="0"/>
                          </a:rPr>
                          <m:t>𝟏</m:t>
                        </m:r>
                      </m:sup>
                    </m:sSup>
                    <m:r>
                      <a:rPr lang="en-US" b="1"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𝑤</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𝑥</m:t>
                        </m:r>
                        <m:acc>
                          <m:accPr>
                            <m:chr m:val="̂"/>
                            <m:ctrlPr>
                              <a:rPr lang="en-US" i="1" smtClean="0">
                                <a:solidFill>
                                  <a:schemeClr val="accent2"/>
                                </a:solidFill>
                                <a:latin typeface="Cambria Math" panose="02040503050406030204" pitchFamily="18" charset="0"/>
                              </a:rPr>
                            </m:ctrlPr>
                          </m:accPr>
                          <m:e>
                            <m:r>
                              <a:rPr lang="en-US" b="0" i="1" smtClean="0">
                                <a:solidFill>
                                  <a:schemeClr val="accent2"/>
                                </a:solidFill>
                                <a:latin typeface="Cambria Math" panose="02040503050406030204" pitchFamily="18" charset="0"/>
                              </a:rPr>
                              <m:t>𝑖</m:t>
                            </m:r>
                          </m:e>
                        </m:acc>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𝑦</m:t>
                        </m:r>
                        <m:acc>
                          <m:accPr>
                            <m:chr m:val="̂"/>
                            <m:ctrlPr>
                              <a:rPr lang="en-US" i="1" smtClean="0">
                                <a:solidFill>
                                  <a:schemeClr val="accent2"/>
                                </a:solidFill>
                                <a:latin typeface="Cambria Math" panose="02040503050406030204" pitchFamily="18" charset="0"/>
                              </a:rPr>
                            </m:ctrlPr>
                          </m:accPr>
                          <m:e>
                            <m:r>
                              <a:rPr lang="en-US" b="0" i="1" smtClean="0">
                                <a:solidFill>
                                  <a:schemeClr val="accent2"/>
                                </a:solidFill>
                                <a:latin typeface="Cambria Math" panose="02040503050406030204" pitchFamily="18" charset="0"/>
                              </a:rPr>
                              <m:t>𝑗</m:t>
                            </m:r>
                          </m:e>
                        </m:acc>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𝑧</m:t>
                        </m:r>
                        <m:acc>
                          <m:accPr>
                            <m:chr m:val="̂"/>
                            <m:ctrlPr>
                              <a:rPr lang="en-US" b="1" i="1" smtClean="0">
                                <a:solidFill>
                                  <a:schemeClr val="accent2"/>
                                </a:solidFill>
                                <a:latin typeface="Cambria Math" panose="02040503050406030204" pitchFamily="18" charset="0"/>
                              </a:rPr>
                            </m:ctrlPr>
                          </m:accPr>
                          <m:e>
                            <m:r>
                              <a:rPr lang="en-US" b="0" i="1" smtClean="0">
                                <a:solidFill>
                                  <a:schemeClr val="accent2"/>
                                </a:solidFill>
                                <a:latin typeface="Cambria Math" panose="02040503050406030204" pitchFamily="18" charset="0"/>
                              </a:rPr>
                              <m:t>𝑘</m:t>
                            </m:r>
                          </m:e>
                        </m:acc>
                      </m:e>
                    </m:d>
                  </m:oMath>
                </a14:m>
                <a:endParaRPr lang="en-US" b="1" dirty="0">
                  <a:solidFill>
                    <a:schemeClr val="accent2"/>
                  </a:solidFill>
                </a:endParaRPr>
              </a:p>
            </p:txBody>
          </p:sp>
        </mc:Choice>
        <mc:Fallback>
          <p:sp>
            <p:nvSpPr>
              <p:cNvPr id="4" name="TextBox 3">
                <a:extLst>
                  <a:ext uri="{FF2B5EF4-FFF2-40B4-BE49-F238E27FC236}">
                    <a16:creationId xmlns:a16="http://schemas.microsoft.com/office/drawing/2014/main" id="{41AF7FC6-AC62-5795-49D8-584BE2EB1163}"/>
                  </a:ext>
                </a:extLst>
              </p:cNvPr>
              <p:cNvSpPr txBox="1">
                <a:spLocks noRot="1" noChangeAspect="1" noMove="1" noResize="1" noEditPoints="1" noAdjustHandles="1" noChangeArrowheads="1" noChangeShapeType="1" noTextEdit="1"/>
              </p:cNvSpPr>
              <p:nvPr/>
            </p:nvSpPr>
            <p:spPr>
              <a:xfrm>
                <a:off x="7341141" y="3657600"/>
                <a:ext cx="4299626" cy="415242"/>
              </a:xfrm>
              <a:prstGeom prst="rect">
                <a:avLst/>
              </a:prstGeom>
              <a:blipFill>
                <a:blip r:embed="rId3"/>
                <a:stretch>
                  <a:fillRect l="-1133" t="-4412" b="-14706"/>
                </a:stretch>
              </a:blipFill>
            </p:spPr>
            <p:txBody>
              <a:bodyPr/>
              <a:lstStyle/>
              <a:p>
                <a:r>
                  <a:rPr lang="en-US">
                    <a:noFill/>
                  </a:rPr>
                  <a:t> </a:t>
                </a:r>
              </a:p>
            </p:txBody>
          </p:sp>
        </mc:Fallback>
      </mc:AlternateContent>
    </p:spTree>
    <p:extLst>
      <p:ext uri="{BB962C8B-B14F-4D97-AF65-F5344CB8AC3E}">
        <p14:creationId xmlns:p14="http://schemas.microsoft.com/office/powerpoint/2010/main" val="363129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18EA2F-F13C-E358-7079-3EB756AA4B6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a:t>Calibrating Accelerometers (cont.)</a:t>
            </a:r>
          </a:p>
        </p:txBody>
      </p:sp>
      <p:pic>
        <p:nvPicPr>
          <p:cNvPr id="2050" name="Picture 2" descr="Calibration result">
            <a:extLst>
              <a:ext uri="{FF2B5EF4-FFF2-40B4-BE49-F238E27FC236}">
                <a16:creationId xmlns:a16="http://schemas.microsoft.com/office/drawing/2014/main" id="{81F9FE10-4F9A-CD9C-4F1B-5D2809E54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43024"/>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D plot of data">
            <a:extLst>
              <a:ext uri="{FF2B5EF4-FFF2-40B4-BE49-F238E27FC236}">
                <a16:creationId xmlns:a16="http://schemas.microsoft.com/office/drawing/2014/main" id="{2873CB69-8D96-4B82-46B0-9C32D0ABA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43024"/>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3368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8" name="3D Model 27">
                <a:extLst>
                  <a:ext uri="{FF2B5EF4-FFF2-40B4-BE49-F238E27FC236}">
                    <a16:creationId xmlns:a16="http://schemas.microsoft.com/office/drawing/2014/main" id="{3DE4AA65-5DDC-BD5E-B070-AB3DEBCC117C}"/>
                  </a:ext>
                </a:extLst>
              </p:cNvPr>
              <p:cNvGraphicFramePr>
                <a:graphicFrameLocks noChangeAspect="1"/>
              </p:cNvGraphicFramePr>
              <p:nvPr>
                <p:extLst>
                  <p:ext uri="{D42A27DB-BD31-4B8C-83A1-F6EECF244321}">
                    <p14:modId xmlns:p14="http://schemas.microsoft.com/office/powerpoint/2010/main" val="606147129"/>
                  </p:ext>
                </p:extLst>
              </p:nvPr>
            </p:nvGraphicFramePr>
            <p:xfrm>
              <a:off x="1665747" y="3172245"/>
              <a:ext cx="1323716" cy="1914151"/>
            </p:xfrm>
            <a:graphic>
              <a:graphicData uri="http://schemas.microsoft.com/office/drawing/2017/model3d">
                <am3d:model3d r:embed="rId2">
                  <am3d:spPr>
                    <a:xfrm>
                      <a:off x="0" y="0"/>
                      <a:ext cx="1323716" cy="1914151"/>
                    </a:xfrm>
                    <a:prstGeom prst="rect">
                      <a:avLst/>
                    </a:prstGeom>
                  </am3d:spPr>
                  <am3d:camera>
                    <am3d:pos x="0" y="0" z="49045350"/>
                    <am3d:up dx="0" dy="36000000" dz="0"/>
                    <am3d:lookAt x="0" y="0" z="0"/>
                    <am3d:perspective fov="2700000"/>
                  </am3d:camera>
                  <am3d:trans>
                    <am3d:meterPerModelUnit n="12534" d="1000000"/>
                    <am3d:preTrans dx="9152" dy="-1349967" dz="166506"/>
                    <am3d:scale>
                      <am3d:sx n="1000000" d="1000000"/>
                      <am3d:sy n="1000000" d="1000000"/>
                      <am3d:sz n="1000000" d="1000000"/>
                    </am3d:scale>
                    <am3d:rot ax="4600050" ay="415964" az="-9180704"/>
                    <am3d:postTrans dx="0" dy="0" dz="0"/>
                  </am3d:trans>
                  <am3d:raster rName="Office3DRenderer" rVer="16.0.8326">
                    <am3d:blip r:embed="rId3"/>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a:extLst>
                  <a:ext uri="{FF2B5EF4-FFF2-40B4-BE49-F238E27FC236}">
                    <a16:creationId xmlns:a16="http://schemas.microsoft.com/office/drawing/2014/main" id="{3DE4AA65-5DDC-BD5E-B070-AB3DEBCC117C}"/>
                  </a:ext>
                </a:extLst>
              </p:cNvPr>
              <p:cNvPicPr>
                <a:picLocks noGrp="1" noRot="1" noChangeAspect="1" noMove="1" noResize="1" noEditPoints="1" noAdjustHandles="1" noChangeArrowheads="1" noChangeShapeType="1" noCrop="1"/>
              </p:cNvPicPr>
              <p:nvPr/>
            </p:nvPicPr>
            <p:blipFill>
              <a:blip r:embed="rId3"/>
              <a:stretch>
                <a:fillRect/>
              </a:stretch>
            </p:blipFill>
            <p:spPr>
              <a:xfrm>
                <a:off x="1665747" y="3172245"/>
                <a:ext cx="1323716" cy="1914151"/>
              </a:xfrm>
              <a:prstGeom prst="rect">
                <a:avLst/>
              </a:prstGeom>
            </p:spPr>
          </p:pic>
        </mc:Fallback>
      </mc:AlternateContent>
      <p:sp>
        <p:nvSpPr>
          <p:cNvPr id="23" name="Arrow: Down 22">
            <a:extLst>
              <a:ext uri="{FF2B5EF4-FFF2-40B4-BE49-F238E27FC236}">
                <a16:creationId xmlns:a16="http://schemas.microsoft.com/office/drawing/2014/main" id="{C26D481B-6516-04DE-FC97-197AE392E916}"/>
              </a:ext>
            </a:extLst>
          </p:cNvPr>
          <p:cNvSpPr/>
          <p:nvPr/>
        </p:nvSpPr>
        <p:spPr>
          <a:xfrm>
            <a:off x="2153055" y="4192926"/>
            <a:ext cx="213808" cy="2193118"/>
          </a:xfrm>
          <a:prstGeom prst="down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264CA-03C1-7C97-F640-C72A8B7B65E7}"/>
              </a:ext>
            </a:extLst>
          </p:cNvPr>
          <p:cNvSpPr>
            <a:spLocks noGrp="1"/>
          </p:cNvSpPr>
          <p:nvPr>
            <p:ph type="title"/>
          </p:nvPr>
        </p:nvSpPr>
        <p:spPr/>
        <p:txBody>
          <a:bodyPr/>
          <a:lstStyle/>
          <a:p>
            <a:r>
              <a:rPr lang="en-US" dirty="0"/>
              <a:t>Linear Acceleration Example</a:t>
            </a:r>
          </a:p>
        </p:txBody>
      </p:sp>
      <p:cxnSp>
        <p:nvCxnSpPr>
          <p:cNvPr id="6" name="Straight Arrow Connector 5">
            <a:extLst>
              <a:ext uri="{FF2B5EF4-FFF2-40B4-BE49-F238E27FC236}">
                <a16:creationId xmlns:a16="http://schemas.microsoft.com/office/drawing/2014/main" id="{B5E99B3D-2051-4FB5-E375-D68605EA46B9}"/>
              </a:ext>
            </a:extLst>
          </p:cNvPr>
          <p:cNvCxnSpPr>
            <a:cxnSpLocks/>
          </p:cNvCxnSpPr>
          <p:nvPr/>
        </p:nvCxnSpPr>
        <p:spPr>
          <a:xfrm>
            <a:off x="2250332" y="4215319"/>
            <a:ext cx="9627" cy="163424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866062-C06F-6A61-36B5-2CC38F2B0265}"/>
              </a:ext>
            </a:extLst>
          </p:cNvPr>
          <p:cNvCxnSpPr>
            <a:cxnSpLocks/>
          </p:cNvCxnSpPr>
          <p:nvPr/>
        </p:nvCxnSpPr>
        <p:spPr>
          <a:xfrm flipV="1">
            <a:off x="2250332" y="3761362"/>
            <a:ext cx="965632" cy="45395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92A07A-3A73-0450-98CF-367B45AB1959}"/>
              </a:ext>
            </a:extLst>
          </p:cNvPr>
          <p:cNvCxnSpPr>
            <a:cxnSpLocks/>
            <a:endCxn id="22" idx="1"/>
          </p:cNvCxnSpPr>
          <p:nvPr/>
        </p:nvCxnSpPr>
        <p:spPr>
          <a:xfrm>
            <a:off x="2250332" y="4215319"/>
            <a:ext cx="810090" cy="72722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B2307A-CCDD-5EA8-5A61-ADF9B6AC0182}"/>
              </a:ext>
            </a:extLst>
          </p:cNvPr>
          <p:cNvCxnSpPr>
            <a:cxnSpLocks/>
          </p:cNvCxnSpPr>
          <p:nvPr/>
        </p:nvCxnSpPr>
        <p:spPr>
          <a:xfrm>
            <a:off x="677081" y="2356923"/>
            <a:ext cx="0" cy="130325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8BC7EC-4384-845D-497F-39105BE732DF}"/>
              </a:ext>
            </a:extLst>
          </p:cNvPr>
          <p:cNvCxnSpPr>
            <a:cxnSpLocks/>
          </p:cNvCxnSpPr>
          <p:nvPr/>
        </p:nvCxnSpPr>
        <p:spPr>
          <a:xfrm flipV="1">
            <a:off x="677081" y="1718257"/>
            <a:ext cx="852340" cy="63866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05A131-B37F-EC60-11A7-BE528BEABDB5}"/>
              </a:ext>
            </a:extLst>
          </p:cNvPr>
          <p:cNvCxnSpPr>
            <a:cxnSpLocks/>
          </p:cNvCxnSpPr>
          <p:nvPr/>
        </p:nvCxnSpPr>
        <p:spPr>
          <a:xfrm>
            <a:off x="677081" y="2356923"/>
            <a:ext cx="1272619" cy="4925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DC7AA99-D9A5-C5CB-3468-32DFAF6A2B92}"/>
              </a:ext>
            </a:extLst>
          </p:cNvPr>
          <p:cNvSpPr txBox="1"/>
          <p:nvPr/>
        </p:nvSpPr>
        <p:spPr>
          <a:xfrm>
            <a:off x="1517771" y="1619358"/>
            <a:ext cx="350196" cy="369332"/>
          </a:xfrm>
          <a:prstGeom prst="rect">
            <a:avLst/>
          </a:prstGeom>
          <a:noFill/>
        </p:spPr>
        <p:txBody>
          <a:bodyPr wrap="square" rtlCol="0">
            <a:spAutoFit/>
          </a:bodyPr>
          <a:lstStyle/>
          <a:p>
            <a:r>
              <a:rPr lang="en-US" b="1" dirty="0">
                <a:solidFill>
                  <a:schemeClr val="accent6"/>
                </a:solidFill>
              </a:rPr>
              <a:t>N</a:t>
            </a:r>
          </a:p>
        </p:txBody>
      </p:sp>
      <p:sp>
        <p:nvSpPr>
          <p:cNvPr id="18" name="TextBox 17">
            <a:extLst>
              <a:ext uri="{FF2B5EF4-FFF2-40B4-BE49-F238E27FC236}">
                <a16:creationId xmlns:a16="http://schemas.microsoft.com/office/drawing/2014/main" id="{D6CFD102-9962-EC65-2766-1FB28EF24C1F}"/>
              </a:ext>
            </a:extLst>
          </p:cNvPr>
          <p:cNvSpPr txBox="1"/>
          <p:nvPr/>
        </p:nvSpPr>
        <p:spPr>
          <a:xfrm>
            <a:off x="1968737" y="2664808"/>
            <a:ext cx="350196" cy="369332"/>
          </a:xfrm>
          <a:prstGeom prst="rect">
            <a:avLst/>
          </a:prstGeom>
          <a:noFill/>
        </p:spPr>
        <p:txBody>
          <a:bodyPr wrap="square" rtlCol="0">
            <a:spAutoFit/>
          </a:bodyPr>
          <a:lstStyle/>
          <a:p>
            <a:r>
              <a:rPr lang="en-US" b="1" dirty="0">
                <a:solidFill>
                  <a:srgbClr val="FFFF00"/>
                </a:solidFill>
              </a:rPr>
              <a:t>E</a:t>
            </a:r>
          </a:p>
        </p:txBody>
      </p:sp>
      <p:sp>
        <p:nvSpPr>
          <p:cNvPr id="19" name="TextBox 18">
            <a:extLst>
              <a:ext uri="{FF2B5EF4-FFF2-40B4-BE49-F238E27FC236}">
                <a16:creationId xmlns:a16="http://schemas.microsoft.com/office/drawing/2014/main" id="{0A57A8B3-30A9-3FF2-7C49-15514A849D79}"/>
              </a:ext>
            </a:extLst>
          </p:cNvPr>
          <p:cNvSpPr txBox="1"/>
          <p:nvPr/>
        </p:nvSpPr>
        <p:spPr>
          <a:xfrm>
            <a:off x="508335" y="3653628"/>
            <a:ext cx="350196" cy="369332"/>
          </a:xfrm>
          <a:prstGeom prst="rect">
            <a:avLst/>
          </a:prstGeom>
          <a:noFill/>
        </p:spPr>
        <p:txBody>
          <a:bodyPr wrap="square" rtlCol="0">
            <a:spAutoFit/>
          </a:bodyPr>
          <a:lstStyle/>
          <a:p>
            <a:r>
              <a:rPr lang="en-US" b="1" dirty="0">
                <a:solidFill>
                  <a:schemeClr val="accent5"/>
                </a:solidFill>
              </a:rPr>
              <a:t>D</a:t>
            </a:r>
          </a:p>
        </p:txBody>
      </p:sp>
      <p:sp>
        <p:nvSpPr>
          <p:cNvPr id="20" name="TextBox 19">
            <a:extLst>
              <a:ext uri="{FF2B5EF4-FFF2-40B4-BE49-F238E27FC236}">
                <a16:creationId xmlns:a16="http://schemas.microsoft.com/office/drawing/2014/main" id="{AC8447F6-3FBF-40D5-A770-15E2968F1052}"/>
              </a:ext>
            </a:extLst>
          </p:cNvPr>
          <p:cNvSpPr txBox="1"/>
          <p:nvPr/>
        </p:nvSpPr>
        <p:spPr>
          <a:xfrm>
            <a:off x="2327605" y="5648383"/>
            <a:ext cx="311084" cy="369332"/>
          </a:xfrm>
          <a:prstGeom prst="rect">
            <a:avLst/>
          </a:prstGeom>
          <a:noFill/>
        </p:spPr>
        <p:txBody>
          <a:bodyPr wrap="square" rtlCol="0">
            <a:spAutoFit/>
          </a:bodyPr>
          <a:lstStyle/>
          <a:p>
            <a:r>
              <a:rPr lang="en-US" dirty="0">
                <a:solidFill>
                  <a:schemeClr val="accent4"/>
                </a:solidFill>
              </a:rPr>
              <a:t>X</a:t>
            </a:r>
          </a:p>
        </p:txBody>
      </p:sp>
      <p:sp>
        <p:nvSpPr>
          <p:cNvPr id="21" name="TextBox 20">
            <a:extLst>
              <a:ext uri="{FF2B5EF4-FFF2-40B4-BE49-F238E27FC236}">
                <a16:creationId xmlns:a16="http://schemas.microsoft.com/office/drawing/2014/main" id="{3584FADE-EFA0-7B1F-17A4-D49CD7D071D4}"/>
              </a:ext>
            </a:extLst>
          </p:cNvPr>
          <p:cNvSpPr txBox="1"/>
          <p:nvPr/>
        </p:nvSpPr>
        <p:spPr>
          <a:xfrm>
            <a:off x="3215964" y="3576696"/>
            <a:ext cx="311084" cy="369332"/>
          </a:xfrm>
          <a:prstGeom prst="rect">
            <a:avLst/>
          </a:prstGeom>
          <a:noFill/>
        </p:spPr>
        <p:txBody>
          <a:bodyPr wrap="square" rtlCol="0">
            <a:spAutoFit/>
          </a:bodyPr>
          <a:lstStyle/>
          <a:p>
            <a:r>
              <a:rPr lang="en-US" dirty="0">
                <a:solidFill>
                  <a:srgbClr val="00B050"/>
                </a:solidFill>
              </a:rPr>
              <a:t>Y</a:t>
            </a:r>
          </a:p>
        </p:txBody>
      </p:sp>
      <p:sp>
        <p:nvSpPr>
          <p:cNvPr id="22" name="TextBox 21">
            <a:extLst>
              <a:ext uri="{FF2B5EF4-FFF2-40B4-BE49-F238E27FC236}">
                <a16:creationId xmlns:a16="http://schemas.microsoft.com/office/drawing/2014/main" id="{8BF459CC-C235-9B1D-8809-F211A1276DF6}"/>
              </a:ext>
            </a:extLst>
          </p:cNvPr>
          <p:cNvSpPr txBox="1"/>
          <p:nvPr/>
        </p:nvSpPr>
        <p:spPr>
          <a:xfrm>
            <a:off x="3060422" y="4757875"/>
            <a:ext cx="311084" cy="369332"/>
          </a:xfrm>
          <a:prstGeom prst="rect">
            <a:avLst/>
          </a:prstGeom>
          <a:noFill/>
        </p:spPr>
        <p:txBody>
          <a:bodyPr wrap="square" rtlCol="0">
            <a:spAutoFit/>
          </a:bodyPr>
          <a:lstStyle/>
          <a:p>
            <a:r>
              <a:rPr lang="en-US" dirty="0">
                <a:solidFill>
                  <a:schemeClr val="accent3"/>
                </a:solidFill>
              </a:rPr>
              <a:t>Z</a:t>
            </a:r>
          </a:p>
        </p:txBody>
      </p:sp>
      <p:sp>
        <p:nvSpPr>
          <p:cNvPr id="24" name="TextBox 23">
            <a:extLst>
              <a:ext uri="{FF2B5EF4-FFF2-40B4-BE49-F238E27FC236}">
                <a16:creationId xmlns:a16="http://schemas.microsoft.com/office/drawing/2014/main" id="{191EB0A9-FEC3-768B-2D67-D6847E6D966D}"/>
              </a:ext>
            </a:extLst>
          </p:cNvPr>
          <p:cNvSpPr txBox="1"/>
          <p:nvPr/>
        </p:nvSpPr>
        <p:spPr>
          <a:xfrm>
            <a:off x="2075234" y="6409642"/>
            <a:ext cx="350196" cy="369332"/>
          </a:xfrm>
          <a:prstGeom prst="rect">
            <a:avLst/>
          </a:prstGeom>
          <a:noFill/>
        </p:spPr>
        <p:txBody>
          <a:bodyPr wrap="square" rtlCol="0">
            <a:spAutoFit/>
          </a:bodyPr>
          <a:lstStyle/>
          <a:p>
            <a:r>
              <a:rPr lang="en-US" b="1" dirty="0">
                <a:solidFill>
                  <a:schemeClr val="accent5"/>
                </a:solidFill>
              </a:rPr>
              <a:t>G</a:t>
            </a:r>
          </a:p>
        </p:txBody>
      </p:sp>
      <p:sp>
        <p:nvSpPr>
          <p:cNvPr id="25" name="Arrow: Down 24">
            <a:extLst>
              <a:ext uri="{FF2B5EF4-FFF2-40B4-BE49-F238E27FC236}">
                <a16:creationId xmlns:a16="http://schemas.microsoft.com/office/drawing/2014/main" id="{ABFC6DB1-B6C3-FD43-74C0-E03257F58468}"/>
              </a:ext>
            </a:extLst>
          </p:cNvPr>
          <p:cNvSpPr/>
          <p:nvPr/>
        </p:nvSpPr>
        <p:spPr>
          <a:xfrm rot="8298725">
            <a:off x="1173908" y="2145456"/>
            <a:ext cx="213808" cy="1810674"/>
          </a:xfrm>
          <a:prstGeom prst="downArrow">
            <a:avLst/>
          </a:prstGeom>
          <a:solidFill>
            <a:srgbClr val="FF0000"/>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9181B6C-92ED-DBC6-4C2E-5E4A7A3992C6}"/>
                  </a:ext>
                </a:extLst>
              </p:cNvPr>
              <p:cNvSpPr txBox="1"/>
              <p:nvPr/>
            </p:nvSpPr>
            <p:spPr>
              <a:xfrm>
                <a:off x="54496" y="4129321"/>
                <a:ext cx="1512081" cy="281039"/>
              </a:xfrm>
              <a:prstGeom prst="rect">
                <a:avLst/>
              </a:prstGeom>
              <a:solidFill>
                <a:schemeClr val="tx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Pre>
                        <m:sPrePr>
                          <m:ctrlPr>
                            <a:rPr lang="en-US" i="1" smtClean="0">
                              <a:solidFill>
                                <a:srgbClr val="FF0000"/>
                              </a:solidFill>
                              <a:latin typeface="Cambria Math" panose="02040503050406030204" pitchFamily="18" charset="0"/>
                            </a:rPr>
                          </m:ctrlPr>
                        </m:sPrePr>
                        <m:sub>
                          <m:r>
                            <a:rPr lang="en-US" b="0" i="1" smtClean="0">
                              <a:solidFill>
                                <a:srgbClr val="FF0000"/>
                              </a:solidFill>
                              <a:latin typeface="Cambria Math" panose="02040503050406030204" pitchFamily="18" charset="0"/>
                            </a:rPr>
                            <m:t>𝐸</m:t>
                          </m:r>
                        </m:sub>
                        <m:sup>
                          <m:r>
                            <a:rPr lang="en-US" b="0" i="1" smtClean="0">
                              <a:solidFill>
                                <a:srgbClr val="FF0000"/>
                              </a:solidFill>
                              <a:latin typeface="Cambria Math" panose="02040503050406030204" pitchFamily="18" charset="0"/>
                            </a:rPr>
                            <m:t>𝐵</m:t>
                          </m:r>
                        </m:sup>
                        <m:e>
                          <m:r>
                            <a:rPr lang="en-US" b="1" i="1" smtClean="0">
                              <a:solidFill>
                                <a:srgbClr val="FF0000"/>
                              </a:solidFill>
                              <a:latin typeface="Cambria Math" panose="02040503050406030204" pitchFamily="18" charset="0"/>
                            </a:rPr>
                            <m:t>𝒒</m:t>
                          </m:r>
                        </m:e>
                      </m:sPre>
                      <m:r>
                        <a:rPr lang="en-US" b="1"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𝑤</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𝑦</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𝑧</m:t>
                      </m:r>
                      <m:r>
                        <a:rPr lang="en-US" b="0" i="1"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26" name="TextBox 25">
                <a:extLst>
                  <a:ext uri="{FF2B5EF4-FFF2-40B4-BE49-F238E27FC236}">
                    <a16:creationId xmlns:a16="http://schemas.microsoft.com/office/drawing/2014/main" id="{49181B6C-92ED-DBC6-4C2E-5E4A7A3992C6}"/>
                  </a:ext>
                </a:extLst>
              </p:cNvPr>
              <p:cNvSpPr txBox="1">
                <a:spLocks noRot="1" noChangeAspect="1" noMove="1" noResize="1" noEditPoints="1" noAdjustHandles="1" noChangeArrowheads="1" noChangeShapeType="1" noTextEdit="1"/>
              </p:cNvSpPr>
              <p:nvPr/>
            </p:nvSpPr>
            <p:spPr>
              <a:xfrm>
                <a:off x="54496" y="4129321"/>
                <a:ext cx="1512081" cy="281039"/>
              </a:xfrm>
              <a:prstGeom prst="rect">
                <a:avLst/>
              </a:prstGeom>
              <a:blipFill>
                <a:blip r:embed="rId4"/>
                <a:stretch>
                  <a:fillRect l="-403" r="-4435" b="-413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F1D771AF-3E86-742E-0397-BE18BC62BF84}"/>
                  </a:ext>
                </a:extLst>
              </p:cNvPr>
              <p:cNvSpPr txBox="1"/>
              <p:nvPr/>
            </p:nvSpPr>
            <p:spPr>
              <a:xfrm>
                <a:off x="4871757" y="1580353"/>
                <a:ext cx="7289259" cy="5167312"/>
              </a:xfrm>
              <a:prstGeom prst="rect">
                <a:avLst/>
              </a:prstGeom>
              <a:noFill/>
            </p:spPr>
            <p:txBody>
              <a:bodyPr wrap="square" rtlCol="0">
                <a:spAutoFit/>
              </a:bodyPr>
              <a:lstStyle/>
              <a:p>
                <a:r>
                  <a:rPr lang="en-US" dirty="0"/>
                  <a:t>In this case, let’s assume a surfer is on the water with waves approaching from their port-aft quadrant. They will begin to yaw, pitch, and roll simultaneously as shown to the left. At any given moment, gravity has an influence on all three axes of measurement for the accelerometer. </a:t>
                </a:r>
                <a:r>
                  <a:rPr lang="en-US" dirty="0">
                    <a:solidFill>
                      <a:srgbClr val="FFFF00"/>
                    </a:solidFill>
                  </a:rPr>
                  <a:t>How do we determine the effects of gravity on all three axes?</a:t>
                </a:r>
              </a:p>
              <a:p>
                <a:endParaRPr lang="en-US" dirty="0">
                  <a:solidFill>
                    <a:srgbClr val="FFFF00"/>
                  </a:solidFill>
                </a:endParaRPr>
              </a:p>
              <a:p>
                <a:r>
                  <a:rPr lang="en-US" dirty="0"/>
                  <a:t>First, we know that the board has a certain orientation (roll, pitch, yaw) from flat (X-Y </a:t>
                </a:r>
                <a14:m>
                  <m:oMath xmlns:m="http://schemas.openxmlformats.org/officeDocument/2006/math">
                    <m:r>
                      <a:rPr lang="en-US" b="0" i="1" smtClean="0">
                        <a:latin typeface="Cambria Math" panose="02040503050406030204" pitchFamily="18" charset="0"/>
                      </a:rPr>
                      <m:t>∥</m:t>
                    </m:r>
                  </m:oMath>
                </a14:m>
                <a:r>
                  <a:rPr lang="en-US" dirty="0"/>
                  <a:t> N-E) and pointing north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=0°</m:t>
                    </m:r>
                  </m:oMath>
                </a14:m>
                <a:r>
                  <a:rPr lang="en-US" dirty="0"/>
                  <a:t>). We can express this as a quaternion that is our body frame orientation (</a:t>
                </a:r>
                <a14:m>
                  <m:oMath xmlns:m="http://schemas.openxmlformats.org/officeDocument/2006/math">
                    <m:r>
                      <a:rPr lang="en-US" b="0" i="1" smtClean="0">
                        <a:latin typeface="Cambria Math" panose="02040503050406030204" pitchFamily="18" charset="0"/>
                      </a:rPr>
                      <m:t>𝐵</m:t>
                    </m:r>
                  </m:oMath>
                </a14:m>
                <a:r>
                  <a:rPr lang="en-US" dirty="0"/>
                  <a:t>) relative to the global frame (</a:t>
                </a:r>
                <a14:m>
                  <m:oMath xmlns:m="http://schemas.openxmlformats.org/officeDocument/2006/math">
                    <m:r>
                      <a:rPr lang="en-US" b="0" i="1" smtClean="0">
                        <a:latin typeface="Cambria Math" panose="02040503050406030204" pitchFamily="18" charset="0"/>
                      </a:rPr>
                      <m:t>𝐸</m:t>
                    </m:r>
                  </m:oMath>
                </a14:m>
                <a:r>
                  <a:rPr lang="en-US" dirty="0"/>
                  <a:t>) denoted as, </a:t>
                </a:r>
                <a14:m>
                  <m:oMath xmlns:m="http://schemas.openxmlformats.org/officeDocument/2006/math">
                    <m:sPre>
                      <m:sPrePr>
                        <m:ctrlPr>
                          <a:rPr lang="en-US" i="1" smtClean="0">
                            <a:solidFill>
                              <a:schemeClr val="tx1"/>
                            </a:solidFill>
                            <a:latin typeface="Cambria Math" panose="02040503050406030204" pitchFamily="18" charset="0"/>
                          </a:rPr>
                        </m:ctrlPr>
                      </m:sPrePr>
                      <m:sub>
                        <m:r>
                          <a:rPr lang="en-US" i="1">
                            <a:solidFill>
                              <a:schemeClr val="tx1"/>
                            </a:solidFill>
                            <a:latin typeface="Cambria Math" panose="02040503050406030204" pitchFamily="18" charset="0"/>
                          </a:rPr>
                          <m:t>𝐸</m:t>
                        </m:r>
                      </m:sub>
                      <m:sup>
                        <m:r>
                          <a:rPr lang="en-US" i="1">
                            <a:solidFill>
                              <a:schemeClr val="tx1"/>
                            </a:solidFill>
                            <a:latin typeface="Cambria Math" panose="02040503050406030204" pitchFamily="18" charset="0"/>
                          </a:rPr>
                          <m:t>𝐵</m:t>
                        </m:r>
                      </m:sup>
                      <m:e>
                        <m:r>
                          <a:rPr lang="en-US" b="1" i="1">
                            <a:solidFill>
                              <a:schemeClr val="tx1"/>
                            </a:solidFill>
                            <a:latin typeface="Cambria Math" panose="02040503050406030204" pitchFamily="18" charset="0"/>
                          </a:rPr>
                          <m:t>𝒒</m:t>
                        </m:r>
                      </m:e>
                    </m:sPre>
                  </m:oMath>
                </a14:m>
                <a:r>
                  <a:rPr lang="en-US" dirty="0"/>
                  <a:t>.</a:t>
                </a:r>
              </a:p>
              <a:p>
                <a:endParaRPr lang="en-US" dirty="0"/>
              </a:p>
              <a:p>
                <a:r>
                  <a:rPr lang="en-US" dirty="0"/>
                  <a:t>By determining this quaternion (more on that later), we can calculate the rotation of gravitational acceleration from the Global (</a:t>
                </a:r>
                <a14:m>
                  <m:oMath xmlns:m="http://schemas.openxmlformats.org/officeDocument/2006/math">
                    <m:sPre>
                      <m:sPrePr>
                        <m:ctrlPr>
                          <a:rPr lang="en-US" i="1" smtClean="0">
                            <a:latin typeface="Cambria Math" panose="02040503050406030204" pitchFamily="18" charset="0"/>
                          </a:rPr>
                        </m:ctrlPr>
                      </m:sPrePr>
                      <m:sub/>
                      <m:sup>
                        <m:r>
                          <a:rPr lang="en-US" b="0" i="1" smtClean="0">
                            <a:latin typeface="Cambria Math" panose="02040503050406030204" pitchFamily="18" charset="0"/>
                          </a:rPr>
                          <m:t>𝐸</m:t>
                        </m:r>
                      </m:sup>
                      <m:e>
                        <m:r>
                          <a:rPr lang="en-US" b="1" i="1" smtClean="0">
                            <a:latin typeface="Cambria Math" panose="02040503050406030204" pitchFamily="18" charset="0"/>
                          </a:rPr>
                          <m:t>𝑮</m:t>
                        </m:r>
                      </m:e>
                    </m:sPre>
                  </m:oMath>
                </a14:m>
                <a:r>
                  <a:rPr lang="en-US" dirty="0"/>
                  <a:t>) to the body (</a:t>
                </a:r>
                <a14:m>
                  <m:oMath xmlns:m="http://schemas.openxmlformats.org/officeDocument/2006/math">
                    <m:sPre>
                      <m:sPrePr>
                        <m:ctrlPr>
                          <a:rPr lang="en-US" i="1">
                            <a:latin typeface="Cambria Math" panose="02040503050406030204" pitchFamily="18" charset="0"/>
                          </a:rPr>
                        </m:ctrlPr>
                      </m:sPrePr>
                      <m:sub/>
                      <m:sup>
                        <m:r>
                          <a:rPr lang="en-US" b="0" i="1" smtClean="0">
                            <a:latin typeface="Cambria Math" panose="02040503050406030204" pitchFamily="18" charset="0"/>
                          </a:rPr>
                          <m:t>𝐵</m:t>
                        </m:r>
                      </m:sup>
                      <m:e>
                        <m:r>
                          <a:rPr lang="en-US" b="1" i="1">
                            <a:latin typeface="Cambria Math" panose="02040503050406030204" pitchFamily="18" charset="0"/>
                          </a:rPr>
                          <m:t>𝑮</m:t>
                        </m:r>
                      </m:e>
                    </m:sPre>
                  </m:oMath>
                </a14:m>
                <a:r>
                  <a:rPr lang="en-US" dirty="0"/>
                  <a:t>) frame:</a:t>
                </a:r>
              </a:p>
              <a:p>
                <a14:m>
                  <m:oMathPara xmlns:m="http://schemas.openxmlformats.org/officeDocument/2006/math">
                    <m:oMathParaPr>
                      <m:jc m:val="centerGroup"/>
                    </m:oMathParaPr>
                    <m:oMath xmlns:m="http://schemas.openxmlformats.org/officeDocument/2006/math">
                      <m:sPre>
                        <m:sPrePr>
                          <m:ctrlPr>
                            <a:rPr lang="en-US" i="1">
                              <a:latin typeface="Cambria Math" panose="02040503050406030204" pitchFamily="18" charset="0"/>
                            </a:rPr>
                          </m:ctrlPr>
                        </m:sPrePr>
                        <m:sub/>
                        <m:sup>
                          <m:r>
                            <a:rPr lang="en-US" i="1">
                              <a:latin typeface="Cambria Math" panose="02040503050406030204" pitchFamily="18" charset="0"/>
                            </a:rPr>
                            <m:t>𝐵</m:t>
                          </m:r>
                        </m:sup>
                        <m:e>
                          <m:r>
                            <a:rPr lang="en-US" b="1" i="1">
                              <a:latin typeface="Cambria Math" panose="02040503050406030204" pitchFamily="18" charset="0"/>
                            </a:rPr>
                            <m:t>𝑮</m:t>
                          </m:r>
                        </m:e>
                      </m:sPre>
                      <m:r>
                        <a:rPr lang="en-US" b="1" i="1" smtClean="0">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𝐸</m:t>
                          </m:r>
                        </m:sub>
                        <m:sup>
                          <m:r>
                            <a:rPr lang="en-US" i="1">
                              <a:latin typeface="Cambria Math" panose="02040503050406030204" pitchFamily="18" charset="0"/>
                            </a:rPr>
                            <m:t>𝐵</m:t>
                          </m:r>
                        </m:sup>
                        <m:e>
                          <m:r>
                            <a:rPr lang="en-US" b="1" i="1">
                              <a:latin typeface="Cambria Math" panose="02040503050406030204" pitchFamily="18" charset="0"/>
                            </a:rPr>
                            <m:t>𝒒</m:t>
                          </m:r>
                        </m:e>
                      </m:sPre>
                      <m:r>
                        <a:rPr lang="en-US" b="1" i="1" smtClean="0">
                          <a:latin typeface="Cambria Math" panose="02040503050406030204" pitchFamily="18" charset="0"/>
                        </a:rPr>
                        <m:t> </m:t>
                      </m:r>
                      <m:sPre>
                        <m:sPrePr>
                          <m:ctrlPr>
                            <a:rPr lang="en-US" i="1">
                              <a:latin typeface="Cambria Math" panose="02040503050406030204" pitchFamily="18" charset="0"/>
                            </a:rPr>
                          </m:ctrlPr>
                        </m:sPrePr>
                        <m:sub/>
                        <m:sup>
                          <m:r>
                            <a:rPr lang="en-US" i="1">
                              <a:latin typeface="Cambria Math" panose="02040503050406030204" pitchFamily="18" charset="0"/>
                            </a:rPr>
                            <m:t>𝐸</m:t>
                          </m:r>
                        </m:sup>
                        <m:e>
                          <m:r>
                            <a:rPr lang="en-US" b="1" i="1">
                              <a:latin typeface="Cambria Math" panose="02040503050406030204" pitchFamily="18" charset="0"/>
                            </a:rPr>
                            <m:t>𝑮</m:t>
                          </m:r>
                        </m:e>
                      </m:sPre>
                      <m:r>
                        <a:rPr lang="en-US" b="1" i="1" smtClean="0">
                          <a:latin typeface="Cambria Math" panose="02040503050406030204" pitchFamily="18" charset="0"/>
                        </a:rPr>
                        <m:t> </m:t>
                      </m:r>
                      <m:sSup>
                        <m:sSupPr>
                          <m:ctrlPr>
                            <a:rPr lang="en-US" b="1" i="1" smtClean="0">
                              <a:latin typeface="Cambria Math" panose="02040503050406030204" pitchFamily="18" charset="0"/>
                            </a:rPr>
                          </m:ctrlPr>
                        </m:sSupPr>
                        <m:e>
                          <m:sPre>
                            <m:sPrePr>
                              <m:ctrlPr>
                                <a:rPr lang="en-US" i="1">
                                  <a:latin typeface="Cambria Math" panose="02040503050406030204" pitchFamily="18" charset="0"/>
                                </a:rPr>
                              </m:ctrlPr>
                            </m:sPrePr>
                            <m:sub>
                              <m:r>
                                <a:rPr lang="en-US" i="1">
                                  <a:latin typeface="Cambria Math" panose="02040503050406030204" pitchFamily="18" charset="0"/>
                                </a:rPr>
                                <m:t>𝐸</m:t>
                              </m:r>
                            </m:sub>
                            <m:sup>
                              <m:r>
                                <a:rPr lang="en-US" i="1">
                                  <a:latin typeface="Cambria Math" panose="02040503050406030204" pitchFamily="18" charset="0"/>
                                </a:rPr>
                                <m:t>𝐵</m:t>
                              </m:r>
                            </m:sup>
                            <m:e>
                              <m:r>
                                <a:rPr lang="en-US" b="1" i="1">
                                  <a:latin typeface="Cambria Math" panose="02040503050406030204" pitchFamily="18" charset="0"/>
                                </a:rPr>
                                <m:t>𝒒</m:t>
                              </m:r>
                            </m:e>
                          </m:sPre>
                        </m:e>
                        <m:sup>
                          <m:r>
                            <a:rPr lang="en-US" b="1" i="1" smtClean="0">
                              <a:latin typeface="Cambria Math" panose="02040503050406030204" pitchFamily="18" charset="0"/>
                            </a:rPr>
                            <m:t>∗</m:t>
                          </m:r>
                        </m:sup>
                      </m:sSup>
                    </m:oMath>
                  </m:oMathPara>
                </a14:m>
                <a:endParaRPr lang="en-US" dirty="0"/>
              </a:p>
              <a:p>
                <a:r>
                  <a:rPr lang="en-US" dirty="0"/>
                  <a:t>We can then subtract </a:t>
                </a:r>
                <a14:m>
                  <m:oMath xmlns:m="http://schemas.openxmlformats.org/officeDocument/2006/math">
                    <m:sPre>
                      <m:sPrePr>
                        <m:ctrlPr>
                          <a:rPr lang="en-US" i="1" smtClean="0">
                            <a:latin typeface="Cambria Math" panose="02040503050406030204" pitchFamily="18" charset="0"/>
                          </a:rPr>
                        </m:ctrlPr>
                      </m:sPrePr>
                      <m:sub/>
                      <m:sup>
                        <m:r>
                          <a:rPr lang="en-US" b="0" i="1" smtClean="0">
                            <a:latin typeface="Cambria Math" panose="02040503050406030204" pitchFamily="18" charset="0"/>
                          </a:rPr>
                          <m:t>𝐵</m:t>
                        </m:r>
                      </m:sup>
                      <m:e>
                        <m:r>
                          <a:rPr lang="en-US" b="1" i="1">
                            <a:latin typeface="Cambria Math" panose="02040503050406030204" pitchFamily="18" charset="0"/>
                          </a:rPr>
                          <m:t>𝑮</m:t>
                        </m:r>
                      </m:e>
                    </m:sPre>
                  </m:oMath>
                </a14:m>
                <a:r>
                  <a:rPr lang="en-US" dirty="0"/>
                  <a:t> from our measurements to determine the linear acceleration experienced by the surfboard in the local frame</a:t>
                </a:r>
              </a:p>
            </p:txBody>
          </p:sp>
        </mc:Choice>
        <mc:Fallback>
          <p:sp>
            <p:nvSpPr>
              <p:cNvPr id="27" name="TextBox 26">
                <a:extLst>
                  <a:ext uri="{FF2B5EF4-FFF2-40B4-BE49-F238E27FC236}">
                    <a16:creationId xmlns:a16="http://schemas.microsoft.com/office/drawing/2014/main" id="{F1D771AF-3E86-742E-0397-BE18BC62BF84}"/>
                  </a:ext>
                </a:extLst>
              </p:cNvPr>
              <p:cNvSpPr txBox="1">
                <a:spLocks noRot="1" noChangeAspect="1" noMove="1" noResize="1" noEditPoints="1" noAdjustHandles="1" noChangeArrowheads="1" noChangeShapeType="1" noTextEdit="1"/>
              </p:cNvSpPr>
              <p:nvPr/>
            </p:nvSpPr>
            <p:spPr>
              <a:xfrm>
                <a:off x="4871757" y="1580353"/>
                <a:ext cx="7289259" cy="5167312"/>
              </a:xfrm>
              <a:prstGeom prst="rect">
                <a:avLst/>
              </a:prstGeom>
              <a:blipFill>
                <a:blip r:embed="rId5"/>
                <a:stretch>
                  <a:fillRect l="-669" t="-590" r="-251" b="-1415"/>
                </a:stretch>
              </a:blipFill>
            </p:spPr>
            <p:txBody>
              <a:bodyPr/>
              <a:lstStyle/>
              <a:p>
                <a:r>
                  <a:rPr lang="en-US">
                    <a:noFill/>
                  </a:rPr>
                  <a:t> </a:t>
                </a:r>
              </a:p>
            </p:txBody>
          </p:sp>
        </mc:Fallback>
      </mc:AlternateContent>
      <p:pic>
        <p:nvPicPr>
          <p:cNvPr id="31" name="Graphic 30" descr="Wave with solid fill">
            <a:extLst>
              <a:ext uri="{FF2B5EF4-FFF2-40B4-BE49-F238E27FC236}">
                <a16:creationId xmlns:a16="http://schemas.microsoft.com/office/drawing/2014/main" id="{51223048-5CF9-FC28-0023-B700176079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45800" flipH="1">
            <a:off x="2906633" y="1797641"/>
            <a:ext cx="964329" cy="964329"/>
          </a:xfrm>
          <a:prstGeom prst="rect">
            <a:avLst/>
          </a:prstGeom>
        </p:spPr>
      </p:pic>
      <p:pic>
        <p:nvPicPr>
          <p:cNvPr id="32" name="Graphic 31" descr="Wave with solid fill">
            <a:extLst>
              <a:ext uri="{FF2B5EF4-FFF2-40B4-BE49-F238E27FC236}">
                <a16:creationId xmlns:a16="http://schemas.microsoft.com/office/drawing/2014/main" id="{D871304C-0D9F-4D9B-8A73-CF6C22C498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145800" flipH="1">
            <a:off x="3652115" y="1954296"/>
            <a:ext cx="964329" cy="964329"/>
          </a:xfrm>
          <a:prstGeom prst="rect">
            <a:avLst/>
          </a:prstGeom>
        </p:spPr>
      </p:pic>
      <p:cxnSp>
        <p:nvCxnSpPr>
          <p:cNvPr id="33" name="Straight Arrow Connector 32">
            <a:extLst>
              <a:ext uri="{FF2B5EF4-FFF2-40B4-BE49-F238E27FC236}">
                <a16:creationId xmlns:a16="http://schemas.microsoft.com/office/drawing/2014/main" id="{924713A5-F5E2-720A-EB45-363E4B06B9FA}"/>
              </a:ext>
            </a:extLst>
          </p:cNvPr>
          <p:cNvCxnSpPr>
            <a:cxnSpLocks/>
          </p:cNvCxnSpPr>
          <p:nvPr/>
        </p:nvCxnSpPr>
        <p:spPr>
          <a:xfrm rot="20867910" flipH="1">
            <a:off x="3012059" y="2093534"/>
            <a:ext cx="1615628" cy="945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04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D83F-EEF6-A1D6-47D0-BA8FFB3A82B4}"/>
              </a:ext>
            </a:extLst>
          </p:cNvPr>
          <p:cNvSpPr>
            <a:spLocks noGrp="1"/>
          </p:cNvSpPr>
          <p:nvPr>
            <p:ph type="title"/>
          </p:nvPr>
        </p:nvSpPr>
        <p:spPr/>
        <p:txBody>
          <a:bodyPr>
            <a:noAutofit/>
          </a:bodyPr>
          <a:lstStyle/>
          <a:p>
            <a:r>
              <a:rPr lang="en-US" sz="4000" dirty="0"/>
              <a:t>Converting Between Quaternion and Euler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804E99-376C-CBCF-ADA2-24BFC442B1BF}"/>
                  </a:ext>
                </a:extLst>
              </p:cNvPr>
              <p:cNvSpPr>
                <a:spLocks noGrp="1"/>
              </p:cNvSpPr>
              <p:nvPr>
                <p:ph idx="1"/>
              </p:nvPr>
            </p:nvSpPr>
            <p:spPr/>
            <p:txBody>
              <a:bodyPr/>
              <a:lstStyle/>
              <a:p>
                <a:r>
                  <a:rPr lang="en-US" dirty="0"/>
                  <a:t>In order to convert a quaternion to an Euler representation we must account for</a:t>
                </a:r>
              </a:p>
              <a:p>
                <a:pPr marL="914400" lvl="1" indent="-457200">
                  <a:buFont typeface="+mj-lt"/>
                  <a:buAutoNum type="arabicPeriod"/>
                </a:pPr>
                <a:r>
                  <a:rPr lang="en-US" dirty="0"/>
                  <a:t>Euler rotation matrices</a:t>
                </a:r>
              </a:p>
              <a:p>
                <a:pPr marL="914400" lvl="1" indent="-457200">
                  <a:buFont typeface="+mj-lt"/>
                  <a:buAutoNum type="arabicPeriod"/>
                </a:pPr>
                <a:r>
                  <a:rPr lang="en-US" dirty="0"/>
                  <a:t>The Eulerian sequency of rotation</a:t>
                </a:r>
              </a:p>
              <a:p>
                <a:pPr marL="0" indent="0">
                  <a:buNone/>
                </a:pPr>
                <a:endParaRPr lang="en-US" dirty="0"/>
              </a:p>
              <a:p>
                <a:pPr marL="0" indent="0">
                  <a:buNone/>
                </a:pPr>
                <a:r>
                  <a:rPr lang="en-US" dirty="0"/>
                  <a:t>If we want to perform a Yaw-Pitch-Roll (3-2-1) rotation, recall:</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𝑥</m:t>
                                    </m:r>
                                  </m:e>
                                  <m:sup>
                                    <m:r>
                                      <a:rPr lang="en-US" b="0" i="1" smtClean="0">
                                        <a:latin typeface="Cambria Math" panose="02040503050406030204" pitchFamily="18" charset="0"/>
                                      </a:rPr>
                                      <m:t>′</m:t>
                                    </m:r>
                                  </m:sup>
                                </m:sSup>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e>
                            </m:mr>
                          </m:m>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𝑧</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𝜓</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𝑦</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r>
                              <m:e>
                                <m:r>
                                  <a:rPr lang="en-US" b="0" i="1" smtClean="0">
                                    <a:latin typeface="Cambria Math" panose="02040503050406030204" pitchFamily="18" charset="0"/>
                                  </a:rPr>
                                  <m:t>𝑧</m:t>
                                </m:r>
                              </m:e>
                            </m:mr>
                          </m:m>
                        </m:e>
                      </m:d>
                    </m:oMath>
                  </m:oMathPara>
                </a14:m>
                <a:endParaRPr lang="en-US" dirty="0"/>
              </a:p>
            </p:txBody>
          </p:sp>
        </mc:Choice>
        <mc:Fallback>
          <p:sp>
            <p:nvSpPr>
              <p:cNvPr id="3" name="Content Placeholder 2">
                <a:extLst>
                  <a:ext uri="{FF2B5EF4-FFF2-40B4-BE49-F238E27FC236}">
                    <a16:creationId xmlns:a16="http://schemas.microsoft.com/office/drawing/2014/main" id="{1F804E99-376C-CBCF-ADA2-24BFC442B1B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7896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D83F-EEF6-A1D6-47D0-BA8FFB3A82B4}"/>
              </a:ext>
            </a:extLst>
          </p:cNvPr>
          <p:cNvSpPr>
            <a:spLocks noGrp="1"/>
          </p:cNvSpPr>
          <p:nvPr>
            <p:ph type="title"/>
          </p:nvPr>
        </p:nvSpPr>
        <p:spPr/>
        <p:txBody>
          <a:bodyPr>
            <a:noAutofit/>
          </a:bodyPr>
          <a:lstStyle/>
          <a:p>
            <a:r>
              <a:rPr lang="en-US" sz="4000" dirty="0"/>
              <a:t>Converting Between Quaternion and Euler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804E99-376C-CBCF-ADA2-24BFC442B1BF}"/>
                  </a:ext>
                </a:extLst>
              </p:cNvPr>
              <p:cNvSpPr>
                <a:spLocks noGrp="1"/>
              </p:cNvSpPr>
              <p:nvPr>
                <p:ph idx="1"/>
              </p:nvPr>
            </p:nvSpPr>
            <p:spPr/>
            <p:txBody>
              <a:bodyPr>
                <a:normAutofit/>
              </a:bodyPr>
              <a:lstStyle/>
              <a:p>
                <a:r>
                  <a:rPr lang="en-US" dirty="0"/>
                  <a:t>Through mathematical black magic, we can create a relationship from these matrices such that:</a:t>
                </a:r>
              </a:p>
              <a:p>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𝑞</m:t>
                                    </m:r>
                                  </m:e>
                                  <m:sub>
                                    <m:r>
                                      <m:rPr>
                                        <m:brk m:alnAt="7"/>
                                      </m:rPr>
                                      <a:rPr lang="en-US" sz="2000" b="0" i="1" smtClean="0">
                                        <a:latin typeface="Cambria Math" panose="02040503050406030204" pitchFamily="18" charset="0"/>
                                      </a:rPr>
                                      <m:t>𝑤</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𝑥</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𝑦</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𝑧</m:t>
                                    </m:r>
                                  </m:sub>
                                </m:sSub>
                              </m:e>
                            </m:mr>
                          </m:m>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func>
                                  <m:funcPr>
                                    <m:ctrlPr>
                                      <a:rPr lang="en-US" sz="2000" b="0" i="1" smtClean="0">
                                        <a:latin typeface="Cambria Math" panose="02040503050406030204" pitchFamily="18" charset="0"/>
                                      </a:rPr>
                                    </m:ctrlPr>
                                  </m:funcPr>
                                  <m:fName>
                                    <m:r>
                                      <m:rPr>
                                        <m:sty m:val="p"/>
                                        <m:brk m:alnAt="7"/>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𝜙</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𝜃</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𝜓</m:t>
                                            </m:r>
                                          </m:num>
                                          <m:den>
                                            <m:r>
                                              <a:rPr lang="en-US" sz="2000" b="0" i="1" smtClean="0">
                                                <a:latin typeface="Cambria Math" panose="02040503050406030204" pitchFamily="18" charset="0"/>
                                              </a:rPr>
                                              <m:t>2</m:t>
                                            </m:r>
                                          </m:den>
                                        </m:f>
                                      </m:e>
                                    </m:d>
                                  </m:e>
                                </m:func>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𝜙</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𝜃</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𝜓</m:t>
                                            </m:r>
                                          </m:num>
                                          <m:den>
                                            <m:r>
                                              <a:rPr lang="en-US" sz="2000" b="0" i="1" smtClean="0">
                                                <a:latin typeface="Cambria Math" panose="02040503050406030204" pitchFamily="18" charset="0"/>
                                              </a:rPr>
                                              <m:t>2</m:t>
                                            </m:r>
                                          </m:den>
                                        </m:f>
                                      </m:e>
                                    </m:d>
                                  </m:e>
                                </m:func>
                              </m:e>
                            </m:mr>
                            <m:m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𝜙</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𝜃</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𝜓</m:t>
                                            </m:r>
                                          </m:num>
                                          <m:den>
                                            <m:r>
                                              <a:rPr lang="en-US" sz="2000" b="0" i="1" smtClean="0">
                                                <a:latin typeface="Cambria Math" panose="02040503050406030204" pitchFamily="18" charset="0"/>
                                              </a:rPr>
                                              <m:t>2</m:t>
                                            </m:r>
                                          </m:den>
                                        </m:f>
                                      </m:e>
                                    </m:d>
                                  </m:e>
                                </m:func>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𝜙</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𝜃</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𝜓</m:t>
                                            </m:r>
                                          </m:num>
                                          <m:den>
                                            <m:r>
                                              <a:rPr lang="en-US" sz="2000" b="0" i="1" smtClean="0">
                                                <a:latin typeface="Cambria Math" panose="02040503050406030204" pitchFamily="18" charset="0"/>
                                              </a:rPr>
                                              <m:t>2</m:t>
                                            </m:r>
                                          </m:den>
                                        </m:f>
                                      </m:e>
                                    </m:d>
                                  </m:e>
                                </m:func>
                              </m:e>
                            </m:mr>
                            <m:m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𝜙</m:t>
                                            </m:r>
                                          </m:num>
                                          <m:den>
                                            <m:r>
                                              <a:rPr lang="en-US" sz="2000" b="0" i="1" smtClean="0">
                                                <a:latin typeface="Cambria Math" panose="02040503050406030204" pitchFamily="18" charset="0"/>
                                              </a:rPr>
                                              <m:t>2</m:t>
                                            </m:r>
                                          </m:den>
                                        </m:f>
                                      </m:e>
                                    </m:d>
                                  </m:e>
                                </m:func>
                                <m:r>
                                  <m:rPr>
                                    <m:sty m:val="p"/>
                                  </m:rPr>
                                  <a:rPr lang="en-US" sz="2000" b="0" i="0" smtClean="0">
                                    <a:latin typeface="Cambria Math" panose="02040503050406030204" pitchFamily="18" charset="0"/>
                                  </a:rPr>
                                  <m:t>sin</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𝜃</m:t>
                                        </m:r>
                                      </m:num>
                                      <m:den>
                                        <m:r>
                                          <a:rPr lang="en-US" sz="2000" b="0" i="1" smtClean="0">
                                            <a:latin typeface="Cambria Math" panose="02040503050406030204" pitchFamily="18" charset="0"/>
                                          </a:rPr>
                                          <m:t>2</m:t>
                                        </m:r>
                                      </m:den>
                                    </m:f>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𝜓</m:t>
                                            </m:r>
                                          </m:num>
                                          <m:den>
                                            <m:r>
                                              <a:rPr lang="en-US" sz="2000" b="0" i="1" smtClean="0">
                                                <a:latin typeface="Cambria Math" panose="02040503050406030204" pitchFamily="18" charset="0"/>
                                              </a:rPr>
                                              <m:t>2</m:t>
                                            </m:r>
                                          </m:den>
                                        </m:f>
                                      </m:e>
                                    </m:d>
                                  </m:e>
                                </m:func>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𝜙</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m:rPr>
                                                <m:sty m:val="p"/>
                                              </m:rPr>
                                              <a:rPr lang="en-US" sz="2000" b="0" i="1" smtClean="0">
                                                <a:latin typeface="Cambria Math" panose="02040503050406030204" pitchFamily="18" charset="0"/>
                                              </a:rPr>
                                              <m:t>θ</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𝜓</m:t>
                                            </m:r>
                                          </m:num>
                                          <m:den>
                                            <m:r>
                                              <a:rPr lang="en-US" sz="2000" b="0" i="1" smtClean="0">
                                                <a:latin typeface="Cambria Math" panose="02040503050406030204" pitchFamily="18" charset="0"/>
                                              </a:rPr>
                                              <m:t>2</m:t>
                                            </m:r>
                                          </m:den>
                                        </m:f>
                                      </m:e>
                                    </m:d>
                                  </m:e>
                                </m:func>
                              </m:e>
                            </m:mr>
                            <m:m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𝜙</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𝜃</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𝜓</m:t>
                                            </m:r>
                                          </m:num>
                                          <m:den>
                                            <m:r>
                                              <a:rPr lang="en-US" sz="2000" b="0" i="1" smtClean="0">
                                                <a:latin typeface="Cambria Math" panose="02040503050406030204" pitchFamily="18" charset="0"/>
                                              </a:rPr>
                                              <m:t>2</m:t>
                                            </m:r>
                                          </m:den>
                                        </m:f>
                                      </m:e>
                                    </m:d>
                                  </m:e>
                                </m:func>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𝜙</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𝜃</m:t>
                                            </m:r>
                                          </m:num>
                                          <m:den>
                                            <m:r>
                                              <a:rPr lang="en-US" sz="2000" b="0" i="1" smtClean="0">
                                                <a:latin typeface="Cambria Math" panose="02040503050406030204" pitchFamily="18" charset="0"/>
                                              </a:rPr>
                                              <m:t>2</m:t>
                                            </m:r>
                                          </m:den>
                                        </m:f>
                                      </m:e>
                                    </m:d>
                                  </m:e>
                                </m:func>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𝜓</m:t>
                                            </m:r>
                                          </m:num>
                                          <m:den>
                                            <m:r>
                                              <a:rPr lang="en-US" sz="2000" b="0" i="1" smtClean="0">
                                                <a:latin typeface="Cambria Math" panose="02040503050406030204" pitchFamily="18" charset="0"/>
                                              </a:rPr>
                                              <m:t>2</m:t>
                                            </m:r>
                                          </m:den>
                                        </m:f>
                                      </m:e>
                                    </m:d>
                                  </m:e>
                                </m:func>
                              </m:e>
                            </m:mr>
                          </m:m>
                        </m:e>
                      </m:d>
                    </m:oMath>
                  </m:oMathPara>
                </a14:m>
                <a:endParaRPr lang="en-US" dirty="0"/>
              </a:p>
            </p:txBody>
          </p:sp>
        </mc:Choice>
        <mc:Fallback>
          <p:sp>
            <p:nvSpPr>
              <p:cNvPr id="3" name="Content Placeholder 2">
                <a:extLst>
                  <a:ext uri="{FF2B5EF4-FFF2-40B4-BE49-F238E27FC236}">
                    <a16:creationId xmlns:a16="http://schemas.microsoft.com/office/drawing/2014/main" id="{1F804E99-376C-CBCF-ADA2-24BFC442B1B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C5C0D0B-F330-0321-FEDF-48DBD3CCD922}"/>
              </a:ext>
            </a:extLst>
          </p:cNvPr>
          <p:cNvSpPr txBox="1"/>
          <p:nvPr/>
        </p:nvSpPr>
        <p:spPr>
          <a:xfrm>
            <a:off x="2036323" y="5988734"/>
            <a:ext cx="8832714" cy="646331"/>
          </a:xfrm>
          <a:prstGeom prst="rect">
            <a:avLst/>
          </a:prstGeom>
          <a:noFill/>
        </p:spPr>
        <p:txBody>
          <a:bodyPr wrap="square" rtlCol="0">
            <a:spAutoFit/>
          </a:bodyPr>
          <a:lstStyle/>
          <a:p>
            <a:r>
              <a:rPr lang="en-US" dirty="0">
                <a:solidFill>
                  <a:schemeClr val="accent2"/>
                </a:solidFill>
              </a:rPr>
              <a:t>Note: This conversion only applies for the 3-2-1 rotation. Other definitions exists for other rotation sequences.</a:t>
            </a:r>
            <a:endParaRPr lang="en-US" b="1" dirty="0">
              <a:solidFill>
                <a:schemeClr val="accent2"/>
              </a:solidFill>
            </a:endParaRPr>
          </a:p>
        </p:txBody>
      </p:sp>
    </p:spTree>
    <p:extLst>
      <p:ext uri="{BB962C8B-B14F-4D97-AF65-F5344CB8AC3E}">
        <p14:creationId xmlns:p14="http://schemas.microsoft.com/office/powerpoint/2010/main" val="4287259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D83F-EEF6-A1D6-47D0-BA8FFB3A82B4}"/>
              </a:ext>
            </a:extLst>
          </p:cNvPr>
          <p:cNvSpPr>
            <a:spLocks noGrp="1"/>
          </p:cNvSpPr>
          <p:nvPr>
            <p:ph type="title"/>
          </p:nvPr>
        </p:nvSpPr>
        <p:spPr/>
        <p:txBody>
          <a:bodyPr>
            <a:noAutofit/>
          </a:bodyPr>
          <a:lstStyle/>
          <a:p>
            <a:r>
              <a:rPr lang="en-US" sz="4000" dirty="0"/>
              <a:t>Converting Between Quaternion and Euler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804E99-376C-CBCF-ADA2-24BFC442B1BF}"/>
                  </a:ext>
                </a:extLst>
              </p:cNvPr>
              <p:cNvSpPr>
                <a:spLocks noGrp="1"/>
              </p:cNvSpPr>
              <p:nvPr>
                <p:ph idx="1"/>
              </p:nvPr>
            </p:nvSpPr>
            <p:spPr/>
            <p:txBody>
              <a:bodyPr>
                <a:normAutofit/>
              </a:bodyPr>
              <a:lstStyle/>
              <a:p>
                <a:r>
                  <a:rPr lang="en-US" dirty="0"/>
                  <a:t>To go from quaternions to Euler, the process is simpler and does not depend on the rotation sequence:</a:t>
                </a:r>
              </a:p>
              <a:p>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a:rPr lang="en-US" sz="2000" b="0" i="1" smtClean="0">
                                    <a:latin typeface="Cambria Math" panose="02040503050406030204" pitchFamily="18" charset="0"/>
                                  </a:rPr>
                                  <m:t>𝜓</m:t>
                                </m:r>
                              </m:e>
                            </m:mr>
                            <m:mr>
                              <m:e>
                                <m:r>
                                  <a:rPr lang="en-US" sz="2000" b="0" i="1" smtClean="0">
                                    <a:latin typeface="Cambria Math" panose="02040503050406030204" pitchFamily="18" charset="0"/>
                                  </a:rPr>
                                  <m:t>𝜃</m:t>
                                </m:r>
                              </m:e>
                            </m:mr>
                            <m:mr>
                              <m:e>
                                <m:r>
                                  <a:rPr lang="en-US" sz="2000" b="0" i="1" smtClean="0">
                                    <a:latin typeface="Cambria Math" panose="02040503050406030204" pitchFamily="18" charset="0"/>
                                  </a:rPr>
                                  <m:t>𝜙</m:t>
                                </m:r>
                              </m:e>
                            </m:mr>
                          </m:m>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func>
                                  <m:funcPr>
                                    <m:ctrlPr>
                                      <a:rPr lang="en-US" sz="2000" b="0" i="1" smtClean="0">
                                        <a:latin typeface="Cambria Math" panose="02040503050406030204" pitchFamily="18" charset="0"/>
                                      </a:rPr>
                                    </m:ctrlPr>
                                  </m:funcPr>
                                  <m:fName>
                                    <m:r>
                                      <m:rPr>
                                        <m:sty m:val="p"/>
                                        <m:brk m:alnAt="7"/>
                                      </m:rPr>
                                      <a:rPr lang="en-US" sz="2000" b="0" i="0" smtClean="0">
                                        <a:latin typeface="Cambria Math" panose="02040503050406030204" pitchFamily="18" charset="0"/>
                                      </a:rPr>
                                      <m:t>atan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m:rPr>
                                                <m:brk m:alnAt="7"/>
                                              </m:rP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𝑞</m:t>
                                                </m:r>
                                              </m:e>
                                              <m:sub>
                                                <m:r>
                                                  <m:rPr>
                                                    <m:brk m:alnAt="7"/>
                                                  </m:rPr>
                                                  <a:rPr lang="en-US" sz="2000" b="0" i="1" smtClean="0">
                                                    <a:latin typeface="Cambria Math" panose="02040503050406030204" pitchFamily="18" charset="0"/>
                                                  </a:rPr>
                                                  <m:t>𝑦</m:t>
                                                </m:r>
                                              </m:sub>
                                            </m:sSub>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𝑞</m:t>
                                                </m:r>
                                              </m:e>
                                              <m:sub>
                                                <m:r>
                                                  <m:rPr>
                                                    <m:brk m:alnAt="7"/>
                                                  </m:rPr>
                                                  <a:rPr lang="en-US" sz="2000" b="0" i="1" smtClean="0">
                                                    <a:latin typeface="Cambria Math" panose="02040503050406030204" pitchFamily="18" charset="0"/>
                                                  </a:rPr>
                                                  <m:t>𝑤</m:t>
                                                </m:r>
                                              </m:sub>
                                            </m:sSub>
                                            <m:r>
                                              <m:rPr>
                                                <m:brk m:alnAt="7"/>
                                              </m:rP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𝑞</m:t>
                                                </m:r>
                                              </m:e>
                                              <m:sub>
                                                <m:r>
                                                  <m:rPr>
                                                    <m:brk m:alnAt="7"/>
                                                  </m:rPr>
                                                  <a:rPr lang="en-US" sz="2000" b="0" i="1" smtClean="0">
                                                    <a:latin typeface="Cambria Math" panose="02040503050406030204" pitchFamily="18" charset="0"/>
                                                  </a:rPr>
                                                  <m:t>𝑥</m:t>
                                                </m:r>
                                              </m:sub>
                                            </m:sSub>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𝑞</m:t>
                                                </m:r>
                                              </m:e>
                                              <m:sub>
                                                <m:r>
                                                  <m:rPr>
                                                    <m:brk m:alnAt="7"/>
                                                  </m:rPr>
                                                  <a:rPr lang="en-US" sz="2000" b="0" i="1" smtClean="0">
                                                    <a:latin typeface="Cambria Math" panose="02040503050406030204" pitchFamily="18" charset="0"/>
                                                  </a:rPr>
                                                  <m:t>𝑧</m:t>
                                                </m:r>
                                              </m:sub>
                                            </m:sSub>
                                          </m:num>
                                          <m:den>
                                            <m:r>
                                              <m:rPr>
                                                <m:brk m:alnAt="7"/>
                                              </m:rPr>
                                              <a:rPr lang="en-US" sz="2000" b="0" i="1" smtClean="0">
                                                <a:latin typeface="Cambria Math" panose="02040503050406030204" pitchFamily="18" charset="0"/>
                                              </a:rPr>
                                              <m:t>1−2</m:t>
                                            </m:r>
                                            <m:sSubSup>
                                              <m:sSubSupPr>
                                                <m:ctrlPr>
                                                  <a:rPr lang="en-US" sz="2000" b="0" i="1" smtClean="0">
                                                    <a:latin typeface="Cambria Math" panose="02040503050406030204" pitchFamily="18" charset="0"/>
                                                  </a:rPr>
                                                </m:ctrlPr>
                                              </m:sSubSupPr>
                                              <m:e>
                                                <m:r>
                                                  <m:rPr>
                                                    <m:brk m:alnAt="7"/>
                                                  </m:rPr>
                                                  <a:rPr lang="en-US" sz="2000" b="0" i="1" smtClean="0">
                                                    <a:latin typeface="Cambria Math" panose="02040503050406030204" pitchFamily="18" charset="0"/>
                                                  </a:rPr>
                                                  <m:t>𝑞</m:t>
                                                </m:r>
                                              </m:e>
                                              <m:sub>
                                                <m:r>
                                                  <m:rPr>
                                                    <m:brk m:alnAt="7"/>
                                                  </m:rPr>
                                                  <a:rPr lang="en-US" sz="2000" b="0" i="1" smtClean="0">
                                                    <a:latin typeface="Cambria Math" panose="02040503050406030204" pitchFamily="18" charset="0"/>
                                                  </a:rPr>
                                                  <m:t>𝑦</m:t>
                                                </m:r>
                                              </m:sub>
                                              <m:sup>
                                                <m:r>
                                                  <m:rPr>
                                                    <m:brk m:alnAt="7"/>
                                                  </m:rPr>
                                                  <a:rPr lang="en-US" sz="2000" b="0" i="1" smtClean="0">
                                                    <a:latin typeface="Cambria Math" panose="02040503050406030204" pitchFamily="18" charset="0"/>
                                                  </a:rPr>
                                                  <m:t>2</m:t>
                                                </m:r>
                                              </m:sup>
                                            </m:sSubSup>
                                            <m:r>
                                              <m:rPr>
                                                <m:brk m:alnAt="7"/>
                                              </m:rPr>
                                              <a:rPr lang="en-US" sz="2000" b="0" i="1" smtClean="0">
                                                <a:latin typeface="Cambria Math" panose="02040503050406030204" pitchFamily="18" charset="0"/>
                                              </a:rPr>
                                              <m:t>−2</m:t>
                                            </m:r>
                                            <m:sSubSup>
                                              <m:sSubSupPr>
                                                <m:ctrlPr>
                                                  <a:rPr lang="en-US" sz="2000" b="0" i="1" smtClean="0">
                                                    <a:latin typeface="Cambria Math" panose="02040503050406030204" pitchFamily="18" charset="0"/>
                                                  </a:rPr>
                                                </m:ctrlPr>
                                              </m:sSubSupPr>
                                              <m:e>
                                                <m:r>
                                                  <m:rPr>
                                                    <m:brk m:alnAt="7"/>
                                                  </m:rPr>
                                                  <a:rPr lang="en-US" sz="2000" b="0" i="1" smtClean="0">
                                                    <a:latin typeface="Cambria Math" panose="02040503050406030204" pitchFamily="18" charset="0"/>
                                                  </a:rPr>
                                                  <m:t>𝑞</m:t>
                                                </m:r>
                                              </m:e>
                                              <m:sub>
                                                <m:r>
                                                  <m:rPr>
                                                    <m:brk m:alnAt="7"/>
                                                  </m:rPr>
                                                  <a:rPr lang="en-US" sz="2000" b="0" i="1" smtClean="0">
                                                    <a:latin typeface="Cambria Math" panose="02040503050406030204" pitchFamily="18" charset="0"/>
                                                  </a:rPr>
                                                  <m:t>𝑧</m:t>
                                                </m:r>
                                              </m:sub>
                                              <m:sup>
                                                <m:r>
                                                  <m:rPr>
                                                    <m:brk m:alnAt="7"/>
                                                  </m:rPr>
                                                  <a:rPr lang="en-US" sz="2000" b="0" i="1" smtClean="0">
                                                    <a:latin typeface="Cambria Math" panose="02040503050406030204" pitchFamily="18" charset="0"/>
                                                  </a:rPr>
                                                  <m:t>2</m:t>
                                                </m:r>
                                              </m:sup>
                                            </m:sSubSup>
                                          </m:den>
                                        </m:f>
                                      </m:e>
                                    </m:d>
                                  </m:e>
                                </m:func>
                              </m:e>
                            </m:mr>
                            <m:m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asin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𝑥</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𝑦</m:t>
                                            </m:r>
                                          </m:sub>
                                        </m:sSub>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𝑧</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𝑤</m:t>
                                            </m:r>
                                          </m:sub>
                                        </m:sSub>
                                      </m:e>
                                    </m:d>
                                  </m:e>
                                </m:func>
                              </m:e>
                            </m:mr>
                            <m:m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atan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𝑥</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𝑤</m:t>
                                                </m:r>
                                              </m:sub>
                                            </m:sSub>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𝑦</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𝑧</m:t>
                                                </m:r>
                                              </m:sub>
                                            </m:sSub>
                                          </m:num>
                                          <m:den>
                                            <m:r>
                                              <a:rPr lang="en-US" sz="2000" b="0" i="1" smtClean="0">
                                                <a:latin typeface="Cambria Math" panose="02040503050406030204" pitchFamily="18" charset="0"/>
                                              </a:rPr>
                                              <m:t>1−2</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𝑞</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−2</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𝑞</m:t>
                                                </m:r>
                                              </m:e>
                                              <m:sub>
                                                <m:r>
                                                  <a:rPr lang="en-US" sz="2000" b="0" i="1" smtClean="0">
                                                    <a:latin typeface="Cambria Math" panose="02040503050406030204" pitchFamily="18" charset="0"/>
                                                  </a:rPr>
                                                  <m:t>𝑧</m:t>
                                                </m:r>
                                              </m:sub>
                                              <m:sup>
                                                <m:r>
                                                  <a:rPr lang="en-US" sz="2000" b="0" i="1" smtClean="0">
                                                    <a:latin typeface="Cambria Math" panose="02040503050406030204" pitchFamily="18" charset="0"/>
                                                  </a:rPr>
                                                  <m:t>2</m:t>
                                                </m:r>
                                              </m:sup>
                                            </m:sSubSup>
                                          </m:den>
                                        </m:f>
                                      </m:e>
                                    </m:d>
                                  </m:e>
                                </m:func>
                              </m:e>
                            </m:mr>
                          </m:m>
                        </m:e>
                      </m:d>
                    </m:oMath>
                  </m:oMathPara>
                </a14:m>
                <a:endParaRPr lang="en-US" sz="2000" dirty="0"/>
              </a:p>
            </p:txBody>
          </p:sp>
        </mc:Choice>
        <mc:Fallback>
          <p:sp>
            <p:nvSpPr>
              <p:cNvPr id="3" name="Content Placeholder 2">
                <a:extLst>
                  <a:ext uri="{FF2B5EF4-FFF2-40B4-BE49-F238E27FC236}">
                    <a16:creationId xmlns:a16="http://schemas.microsoft.com/office/drawing/2014/main" id="{1F804E99-376C-CBCF-ADA2-24BFC442B1B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206129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70F94B-8EB7-A938-5268-3DBE4994D192}"/>
              </a:ext>
            </a:extLst>
          </p:cNvPr>
          <p:cNvSpPr>
            <a:spLocks noGrp="1"/>
          </p:cNvSpPr>
          <p:nvPr>
            <p:ph type="ctrTitle"/>
          </p:nvPr>
        </p:nvSpPr>
        <p:spPr/>
        <p:txBody>
          <a:bodyPr/>
          <a:lstStyle/>
          <a:p>
            <a:r>
              <a:rPr lang="en-US" dirty="0"/>
              <a:t>Sensor Fusion</a:t>
            </a:r>
          </a:p>
        </p:txBody>
      </p:sp>
      <p:sp>
        <p:nvSpPr>
          <p:cNvPr id="7" name="Subtitle 6">
            <a:extLst>
              <a:ext uri="{FF2B5EF4-FFF2-40B4-BE49-F238E27FC236}">
                <a16:creationId xmlns:a16="http://schemas.microsoft.com/office/drawing/2014/main" id="{5A46C566-EBC8-98D7-817F-69BF8D6520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115955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C0DE-8566-D377-0E75-C6A2C488957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86C2A5C-417D-BE0F-F9ED-C11A53629C69}"/>
              </a:ext>
            </a:extLst>
          </p:cNvPr>
          <p:cNvSpPr>
            <a:spLocks noGrp="1"/>
          </p:cNvSpPr>
          <p:nvPr>
            <p:ph idx="1"/>
          </p:nvPr>
        </p:nvSpPr>
        <p:spPr>
          <a:xfrm>
            <a:off x="1120000" y="1825625"/>
            <a:ext cx="10233800" cy="1421533"/>
          </a:xfrm>
        </p:spPr>
        <p:txBody>
          <a:bodyPr/>
          <a:lstStyle/>
          <a:p>
            <a:r>
              <a:rPr lang="en-US" dirty="0"/>
              <a:t>The fundamental goal of sensor fusion is to take data from a variety of sources and mix it all together to accomplish an estimate of the object’s state at that point in time.</a:t>
            </a:r>
          </a:p>
          <a:p>
            <a:pPr marL="0" indent="0">
              <a:buNone/>
            </a:pPr>
            <a:endParaRPr lang="en-US" dirty="0"/>
          </a:p>
        </p:txBody>
      </p:sp>
      <p:sp>
        <p:nvSpPr>
          <p:cNvPr id="4" name="Rectangle 3">
            <a:extLst>
              <a:ext uri="{FF2B5EF4-FFF2-40B4-BE49-F238E27FC236}">
                <a16:creationId xmlns:a16="http://schemas.microsoft.com/office/drawing/2014/main" id="{29407A2C-D65E-A6CA-295F-158E51DA4005}"/>
              </a:ext>
            </a:extLst>
          </p:cNvPr>
          <p:cNvSpPr/>
          <p:nvPr/>
        </p:nvSpPr>
        <p:spPr>
          <a:xfrm>
            <a:off x="2102177" y="3544478"/>
            <a:ext cx="414780" cy="1159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IMU</a:t>
            </a:r>
          </a:p>
        </p:txBody>
      </p:sp>
      <p:cxnSp>
        <p:nvCxnSpPr>
          <p:cNvPr id="6" name="Straight Connector 5">
            <a:extLst>
              <a:ext uri="{FF2B5EF4-FFF2-40B4-BE49-F238E27FC236}">
                <a16:creationId xmlns:a16="http://schemas.microsoft.com/office/drawing/2014/main" id="{5849E203-436A-C209-EB15-47460AE84ED3}"/>
              </a:ext>
            </a:extLst>
          </p:cNvPr>
          <p:cNvCxnSpPr>
            <a:stCxn id="4" idx="1"/>
          </p:cNvCxnSpPr>
          <p:nvPr/>
        </p:nvCxnSpPr>
        <p:spPr>
          <a:xfrm flipH="1" flipV="1">
            <a:off x="1319753" y="4119513"/>
            <a:ext cx="782424" cy="4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32ED7C-A11D-0E3A-5052-96952CFF1F3B}"/>
              </a:ext>
            </a:extLst>
          </p:cNvPr>
          <p:cNvCxnSpPr/>
          <p:nvPr/>
        </p:nvCxnSpPr>
        <p:spPr>
          <a:xfrm flipH="1" flipV="1">
            <a:off x="1319753" y="3748725"/>
            <a:ext cx="782424" cy="4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2FAB6AE-B1FA-3725-0EE8-3CBF7BA4F5ED}"/>
              </a:ext>
            </a:extLst>
          </p:cNvPr>
          <p:cNvCxnSpPr/>
          <p:nvPr/>
        </p:nvCxnSpPr>
        <p:spPr>
          <a:xfrm flipH="1" flipV="1">
            <a:off x="1319753" y="4482862"/>
            <a:ext cx="782424" cy="471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6D2124-4719-DBF5-B122-BFBE136C5D93}"/>
                  </a:ext>
                </a:extLst>
              </p:cNvPr>
              <p:cNvSpPr txBox="1"/>
              <p:nvPr/>
            </p:nvSpPr>
            <p:spPr>
              <a:xfrm>
                <a:off x="1319753" y="3444271"/>
                <a:ext cx="782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oMath>
                  </m:oMathPara>
                </a14:m>
                <a:endParaRPr lang="en-US" dirty="0"/>
              </a:p>
            </p:txBody>
          </p:sp>
        </mc:Choice>
        <mc:Fallback xmlns="">
          <p:sp>
            <p:nvSpPr>
              <p:cNvPr id="9" name="TextBox 8">
                <a:extLst>
                  <a:ext uri="{FF2B5EF4-FFF2-40B4-BE49-F238E27FC236}">
                    <a16:creationId xmlns:a16="http://schemas.microsoft.com/office/drawing/2014/main" id="{E96D2124-4719-DBF5-B122-BFBE136C5D93}"/>
                  </a:ext>
                </a:extLst>
              </p:cNvPr>
              <p:cNvSpPr txBox="1">
                <a:spLocks noRot="1" noChangeAspect="1" noMove="1" noResize="1" noEditPoints="1" noAdjustHandles="1" noChangeArrowheads="1" noChangeShapeType="1" noTextEdit="1"/>
              </p:cNvSpPr>
              <p:nvPr/>
            </p:nvSpPr>
            <p:spPr>
              <a:xfrm>
                <a:off x="1319753" y="3444271"/>
                <a:ext cx="782424" cy="369332"/>
              </a:xfrm>
              <a:prstGeom prst="rect">
                <a:avLst/>
              </a:prstGeom>
              <a:blipFill>
                <a:blip r:embed="rId2"/>
                <a:stretch>
                  <a:fillRect t="-19672" r="-5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22246E-C3A1-2C1B-586A-150DC4359DCE}"/>
                  </a:ext>
                </a:extLst>
              </p:cNvPr>
              <p:cNvSpPr txBox="1"/>
              <p:nvPr/>
            </p:nvSpPr>
            <p:spPr>
              <a:xfrm>
                <a:off x="1319753" y="3816210"/>
                <a:ext cx="7824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𝜔</m:t>
                          </m:r>
                        </m:e>
                      </m:acc>
                    </m:oMath>
                  </m:oMathPara>
                </a14:m>
                <a:endParaRPr lang="en-US" dirty="0"/>
              </a:p>
            </p:txBody>
          </p:sp>
        </mc:Choice>
        <mc:Fallback xmlns="">
          <p:sp>
            <p:nvSpPr>
              <p:cNvPr id="10" name="TextBox 9">
                <a:extLst>
                  <a:ext uri="{FF2B5EF4-FFF2-40B4-BE49-F238E27FC236}">
                    <a16:creationId xmlns:a16="http://schemas.microsoft.com/office/drawing/2014/main" id="{4222246E-C3A1-2C1B-586A-150DC4359DCE}"/>
                  </a:ext>
                </a:extLst>
              </p:cNvPr>
              <p:cNvSpPr txBox="1">
                <a:spLocks noRot="1" noChangeAspect="1" noMove="1" noResize="1" noEditPoints="1" noAdjustHandles="1" noChangeArrowheads="1" noChangeShapeType="1" noTextEdit="1"/>
              </p:cNvSpPr>
              <p:nvPr/>
            </p:nvSpPr>
            <p:spPr>
              <a:xfrm>
                <a:off x="1319753" y="3816210"/>
                <a:ext cx="78242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EBF820-CBAB-EB80-87BE-68F11A56A5C9}"/>
                  </a:ext>
                </a:extLst>
              </p:cNvPr>
              <p:cNvSpPr txBox="1"/>
              <p:nvPr/>
            </p:nvSpPr>
            <p:spPr>
              <a:xfrm>
                <a:off x="1319753" y="4124517"/>
                <a:ext cx="782424"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𝐵</m:t>
                          </m:r>
                        </m:e>
                      </m:acc>
                    </m:oMath>
                  </m:oMathPara>
                </a14:m>
                <a:endParaRPr lang="en-US" dirty="0"/>
              </a:p>
            </p:txBody>
          </p:sp>
        </mc:Choice>
        <mc:Fallback xmlns="">
          <p:sp>
            <p:nvSpPr>
              <p:cNvPr id="11" name="TextBox 10">
                <a:extLst>
                  <a:ext uri="{FF2B5EF4-FFF2-40B4-BE49-F238E27FC236}">
                    <a16:creationId xmlns:a16="http://schemas.microsoft.com/office/drawing/2014/main" id="{D8EBF820-CBAB-EB80-87BE-68F11A56A5C9}"/>
                  </a:ext>
                </a:extLst>
              </p:cNvPr>
              <p:cNvSpPr txBox="1">
                <a:spLocks noRot="1" noChangeAspect="1" noMove="1" noResize="1" noEditPoints="1" noAdjustHandles="1" noChangeArrowheads="1" noChangeShapeType="1" noTextEdit="1"/>
              </p:cNvSpPr>
              <p:nvPr/>
            </p:nvSpPr>
            <p:spPr>
              <a:xfrm>
                <a:off x="1319753" y="4124517"/>
                <a:ext cx="782424" cy="402931"/>
              </a:xfrm>
              <a:prstGeom prst="rect">
                <a:avLst/>
              </a:prstGeom>
              <a:blipFill>
                <a:blip r:embed="rId4"/>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36BE97F-E5FE-2FDC-E668-17D151C40264}"/>
              </a:ext>
            </a:extLst>
          </p:cNvPr>
          <p:cNvSpPr/>
          <p:nvPr/>
        </p:nvSpPr>
        <p:spPr>
          <a:xfrm>
            <a:off x="4975860" y="3685174"/>
            <a:ext cx="2545080" cy="15876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124861"/>
                </a:solidFill>
              </a:rPr>
              <a:t>AHRS</a:t>
            </a:r>
          </a:p>
        </p:txBody>
      </p:sp>
      <p:cxnSp>
        <p:nvCxnSpPr>
          <p:cNvPr id="14" name="Straight Connector 13">
            <a:extLst>
              <a:ext uri="{FF2B5EF4-FFF2-40B4-BE49-F238E27FC236}">
                <a16:creationId xmlns:a16="http://schemas.microsoft.com/office/drawing/2014/main" id="{69EEBDBB-A047-0C3D-A462-3F38B4F6FAC6}"/>
              </a:ext>
            </a:extLst>
          </p:cNvPr>
          <p:cNvCxnSpPr>
            <a:stCxn id="4" idx="3"/>
          </p:cNvCxnSpPr>
          <p:nvPr/>
        </p:nvCxnSpPr>
        <p:spPr>
          <a:xfrm flipV="1">
            <a:off x="2516957" y="4119513"/>
            <a:ext cx="2458903" cy="47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CF7954-AD51-94EC-A71B-9768C7DF9A39}"/>
              </a:ext>
            </a:extLst>
          </p:cNvPr>
          <p:cNvSpPr txBox="1"/>
          <p:nvPr/>
        </p:nvSpPr>
        <p:spPr>
          <a:xfrm>
            <a:off x="1319753" y="4908222"/>
            <a:ext cx="782424" cy="369332"/>
          </a:xfrm>
          <a:prstGeom prst="rect">
            <a:avLst/>
          </a:prstGeom>
          <a:noFill/>
        </p:spPr>
        <p:txBody>
          <a:bodyPr wrap="square" rtlCol="0">
            <a:spAutoFit/>
          </a:bodyPr>
          <a:lstStyle/>
          <a:p>
            <a:r>
              <a:rPr lang="en-US" dirty="0"/>
              <a:t>GPS</a:t>
            </a:r>
          </a:p>
        </p:txBody>
      </p:sp>
      <p:sp>
        <p:nvSpPr>
          <p:cNvPr id="16" name="TextBox 15">
            <a:extLst>
              <a:ext uri="{FF2B5EF4-FFF2-40B4-BE49-F238E27FC236}">
                <a16:creationId xmlns:a16="http://schemas.microsoft.com/office/drawing/2014/main" id="{6C7C92F3-32DC-FBA1-5FAC-90564092DDB2}"/>
              </a:ext>
            </a:extLst>
          </p:cNvPr>
          <p:cNvSpPr txBox="1"/>
          <p:nvPr/>
        </p:nvSpPr>
        <p:spPr>
          <a:xfrm>
            <a:off x="1319752" y="5277554"/>
            <a:ext cx="1629187" cy="276999"/>
          </a:xfrm>
          <a:prstGeom prst="rect">
            <a:avLst/>
          </a:prstGeom>
          <a:noFill/>
        </p:spPr>
        <p:txBody>
          <a:bodyPr wrap="square" rtlCol="0">
            <a:spAutoFit/>
          </a:bodyPr>
          <a:lstStyle/>
          <a:p>
            <a:r>
              <a:rPr lang="en-US" sz="1200" dirty="0"/>
              <a:t>Mathematical Models</a:t>
            </a:r>
          </a:p>
        </p:txBody>
      </p:sp>
      <p:cxnSp>
        <p:nvCxnSpPr>
          <p:cNvPr id="18" name="Connector: Elbow 17">
            <a:extLst>
              <a:ext uri="{FF2B5EF4-FFF2-40B4-BE49-F238E27FC236}">
                <a16:creationId xmlns:a16="http://schemas.microsoft.com/office/drawing/2014/main" id="{CB81E77D-B188-2234-5882-535138D6E72F}"/>
              </a:ext>
            </a:extLst>
          </p:cNvPr>
          <p:cNvCxnSpPr>
            <a:cxnSpLocks/>
            <a:stCxn id="12" idx="1"/>
          </p:cNvCxnSpPr>
          <p:nvPr/>
        </p:nvCxnSpPr>
        <p:spPr>
          <a:xfrm rot="10800000" flipV="1">
            <a:off x="1319752" y="4479007"/>
            <a:ext cx="3656108" cy="740028"/>
          </a:xfrm>
          <a:prstGeom prst="bentConnector3">
            <a:avLst>
              <a:gd name="adj1" fmla="val 50000"/>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60AD310-2704-EEA9-E861-A5EBF4B6203E}"/>
              </a:ext>
            </a:extLst>
          </p:cNvPr>
          <p:cNvCxnSpPr>
            <a:cxnSpLocks/>
          </p:cNvCxnSpPr>
          <p:nvPr/>
        </p:nvCxnSpPr>
        <p:spPr>
          <a:xfrm rot="10800000" flipV="1">
            <a:off x="1319752" y="4824767"/>
            <a:ext cx="3656109" cy="715550"/>
          </a:xfrm>
          <a:prstGeom prst="bentConnector3">
            <a:avLst>
              <a:gd name="adj1" fmla="val 44581"/>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BC998F2-593C-438A-C197-8807FBF00386}"/>
              </a:ext>
            </a:extLst>
          </p:cNvPr>
          <p:cNvCxnSpPr>
            <a:cxnSpLocks/>
          </p:cNvCxnSpPr>
          <p:nvPr/>
        </p:nvCxnSpPr>
        <p:spPr>
          <a:xfrm>
            <a:off x="7520940" y="4701453"/>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90BC3A6-7932-7654-3042-99DC25D4EA08}"/>
                  </a:ext>
                </a:extLst>
              </p:cNvPr>
              <p:cNvSpPr txBox="1"/>
              <p:nvPr/>
            </p:nvSpPr>
            <p:spPr>
              <a:xfrm>
                <a:off x="7520940" y="4407988"/>
                <a:ext cx="11110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6" name="TextBox 35">
                <a:extLst>
                  <a:ext uri="{FF2B5EF4-FFF2-40B4-BE49-F238E27FC236}">
                    <a16:creationId xmlns:a16="http://schemas.microsoft.com/office/drawing/2014/main" id="{990BC3A6-7932-7654-3042-99DC25D4EA08}"/>
                  </a:ext>
                </a:extLst>
              </p:cNvPr>
              <p:cNvSpPr txBox="1">
                <a:spLocks noRot="1" noChangeAspect="1" noMove="1" noResize="1" noEditPoints="1" noAdjustHandles="1" noChangeArrowheads="1" noChangeShapeType="1" noTextEdit="1"/>
              </p:cNvSpPr>
              <p:nvPr/>
            </p:nvSpPr>
            <p:spPr>
              <a:xfrm>
                <a:off x="7520940" y="4407988"/>
                <a:ext cx="1111029" cy="369332"/>
              </a:xfrm>
              <a:prstGeom prst="rect">
                <a:avLst/>
              </a:prstGeom>
              <a:blipFill>
                <a:blip r:embed="rId5"/>
                <a:stretch>
                  <a:fillRect b="-983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FC2CAB06-7C9F-4BD0-38B0-AF65E62653B6}"/>
              </a:ext>
            </a:extLst>
          </p:cNvPr>
          <p:cNvCxnSpPr/>
          <p:nvPr/>
        </p:nvCxnSpPr>
        <p:spPr>
          <a:xfrm>
            <a:off x="7520940" y="5060436"/>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2BB41C-CCF9-422D-9510-5482849367FC}"/>
                  </a:ext>
                </a:extLst>
              </p:cNvPr>
              <p:cNvSpPr txBox="1"/>
              <p:nvPr/>
            </p:nvSpPr>
            <p:spPr>
              <a:xfrm>
                <a:off x="7520940" y="4766971"/>
                <a:ext cx="11110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𝑧</m:t>
                      </m:r>
                    </m:oMath>
                  </m:oMathPara>
                </a14:m>
                <a:endParaRPr lang="en-US" dirty="0"/>
              </a:p>
            </p:txBody>
          </p:sp>
        </mc:Choice>
        <mc:Fallback xmlns="">
          <p:sp>
            <p:nvSpPr>
              <p:cNvPr id="38" name="TextBox 37">
                <a:extLst>
                  <a:ext uri="{FF2B5EF4-FFF2-40B4-BE49-F238E27FC236}">
                    <a16:creationId xmlns:a16="http://schemas.microsoft.com/office/drawing/2014/main" id="{5F2BB41C-CCF9-422D-9510-5482849367FC}"/>
                  </a:ext>
                </a:extLst>
              </p:cNvPr>
              <p:cNvSpPr txBox="1">
                <a:spLocks noRot="1" noChangeAspect="1" noMove="1" noResize="1" noEditPoints="1" noAdjustHandles="1" noChangeArrowheads="1" noChangeShapeType="1" noTextEdit="1"/>
              </p:cNvSpPr>
              <p:nvPr/>
            </p:nvSpPr>
            <p:spPr>
              <a:xfrm>
                <a:off x="7520940" y="4766971"/>
                <a:ext cx="1111029" cy="369332"/>
              </a:xfrm>
              <a:prstGeom prst="rect">
                <a:avLst/>
              </a:prstGeom>
              <a:blipFill>
                <a:blip r:embed="rId6"/>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E80902D-16BB-887E-F0E5-8BA0E68B7060}"/>
              </a:ext>
            </a:extLst>
          </p:cNvPr>
          <p:cNvCxnSpPr/>
          <p:nvPr/>
        </p:nvCxnSpPr>
        <p:spPr>
          <a:xfrm>
            <a:off x="7520940" y="3978639"/>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BFB1299-C14D-C1A9-9979-B8E87AC7462B}"/>
                  </a:ext>
                </a:extLst>
              </p:cNvPr>
              <p:cNvSpPr txBox="1"/>
              <p:nvPr/>
            </p:nvSpPr>
            <p:spPr>
              <a:xfrm>
                <a:off x="7520940" y="3685174"/>
                <a:ext cx="11110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oMath>
                  </m:oMathPara>
                </a14:m>
                <a:endParaRPr lang="en-US" dirty="0"/>
              </a:p>
            </p:txBody>
          </p:sp>
        </mc:Choice>
        <mc:Fallback xmlns="">
          <p:sp>
            <p:nvSpPr>
              <p:cNvPr id="40" name="TextBox 39">
                <a:extLst>
                  <a:ext uri="{FF2B5EF4-FFF2-40B4-BE49-F238E27FC236}">
                    <a16:creationId xmlns:a16="http://schemas.microsoft.com/office/drawing/2014/main" id="{2BFB1299-C14D-C1A9-9979-B8E87AC7462B}"/>
                  </a:ext>
                </a:extLst>
              </p:cNvPr>
              <p:cNvSpPr txBox="1">
                <a:spLocks noRot="1" noChangeAspect="1" noMove="1" noResize="1" noEditPoints="1" noAdjustHandles="1" noChangeArrowheads="1" noChangeShapeType="1" noTextEdit="1"/>
              </p:cNvSpPr>
              <p:nvPr/>
            </p:nvSpPr>
            <p:spPr>
              <a:xfrm>
                <a:off x="7520940" y="3685174"/>
                <a:ext cx="1111029" cy="369332"/>
              </a:xfrm>
              <a:prstGeom prst="rect">
                <a:avLst/>
              </a:prstGeom>
              <a:blipFill>
                <a:blip r:embed="rId7"/>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E5E24379-9392-C3CF-7A96-9E16B20B2B12}"/>
              </a:ext>
            </a:extLst>
          </p:cNvPr>
          <p:cNvCxnSpPr>
            <a:cxnSpLocks/>
          </p:cNvCxnSpPr>
          <p:nvPr/>
        </p:nvCxnSpPr>
        <p:spPr>
          <a:xfrm>
            <a:off x="7520940" y="4342470"/>
            <a:ext cx="10287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E16AD2-55AB-80B2-C805-61F1387E8290}"/>
                  </a:ext>
                </a:extLst>
              </p:cNvPr>
              <p:cNvSpPr txBox="1"/>
              <p:nvPr/>
            </p:nvSpPr>
            <p:spPr>
              <a:xfrm>
                <a:off x="7520940" y="4049005"/>
                <a:ext cx="11110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3" name="TextBox 12">
                <a:extLst>
                  <a:ext uri="{FF2B5EF4-FFF2-40B4-BE49-F238E27FC236}">
                    <a16:creationId xmlns:a16="http://schemas.microsoft.com/office/drawing/2014/main" id="{F7E16AD2-55AB-80B2-C805-61F1387E8290}"/>
                  </a:ext>
                </a:extLst>
              </p:cNvPr>
              <p:cNvSpPr txBox="1">
                <a:spLocks noRot="1" noChangeAspect="1" noMove="1" noResize="1" noEditPoints="1" noAdjustHandles="1" noChangeArrowheads="1" noChangeShapeType="1" noTextEdit="1"/>
              </p:cNvSpPr>
              <p:nvPr/>
            </p:nvSpPr>
            <p:spPr>
              <a:xfrm>
                <a:off x="7520940" y="4049005"/>
                <a:ext cx="1111029" cy="369332"/>
              </a:xfrm>
              <a:prstGeom prst="rect">
                <a:avLst/>
              </a:prstGeom>
              <a:blipFill>
                <a:blip r:embed="rId8"/>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7F77F20-1B5F-4AAE-8FC8-A86128DE37A7}"/>
              </a:ext>
            </a:extLst>
          </p:cNvPr>
          <p:cNvSpPr txBox="1"/>
          <p:nvPr/>
        </p:nvSpPr>
        <p:spPr>
          <a:xfrm>
            <a:off x="9037320" y="4269035"/>
            <a:ext cx="2067558" cy="369332"/>
          </a:xfrm>
          <a:prstGeom prst="rect">
            <a:avLst/>
          </a:prstGeom>
          <a:noFill/>
        </p:spPr>
        <p:txBody>
          <a:bodyPr wrap="square" rtlCol="0">
            <a:spAutoFit/>
          </a:bodyPr>
          <a:lstStyle/>
          <a:p>
            <a:pPr algn="ctr"/>
            <a:r>
              <a:rPr lang="en-US" dirty="0">
                <a:solidFill>
                  <a:schemeClr val="accent2"/>
                </a:solidFill>
              </a:rPr>
              <a:t>Quaternion Vector</a:t>
            </a:r>
          </a:p>
        </p:txBody>
      </p:sp>
      <p:sp>
        <p:nvSpPr>
          <p:cNvPr id="19" name="Right Brace 18">
            <a:extLst>
              <a:ext uri="{FF2B5EF4-FFF2-40B4-BE49-F238E27FC236}">
                <a16:creationId xmlns:a16="http://schemas.microsoft.com/office/drawing/2014/main" id="{58790625-B74B-DE88-7C02-74FD03BA7817}"/>
              </a:ext>
            </a:extLst>
          </p:cNvPr>
          <p:cNvSpPr/>
          <p:nvPr/>
        </p:nvSpPr>
        <p:spPr>
          <a:xfrm>
            <a:off x="8631969" y="3829252"/>
            <a:ext cx="405351" cy="1307050"/>
          </a:xfrm>
          <a:prstGeom prst="righ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5640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0CDA-ACFE-D2E3-051E-5E7A4BBF4F51}"/>
              </a:ext>
            </a:extLst>
          </p:cNvPr>
          <p:cNvSpPr>
            <a:spLocks noGrp="1"/>
          </p:cNvSpPr>
          <p:nvPr>
            <p:ph type="title"/>
          </p:nvPr>
        </p:nvSpPr>
        <p:spPr/>
        <p:txBody>
          <a:bodyPr/>
          <a:lstStyle/>
          <a:p>
            <a:r>
              <a:rPr lang="en-US" dirty="0"/>
              <a:t>Fast Complimentary Filter</a:t>
            </a:r>
          </a:p>
        </p:txBody>
      </p:sp>
      <p:sp>
        <p:nvSpPr>
          <p:cNvPr id="3" name="Content Placeholder 2">
            <a:extLst>
              <a:ext uri="{FF2B5EF4-FFF2-40B4-BE49-F238E27FC236}">
                <a16:creationId xmlns:a16="http://schemas.microsoft.com/office/drawing/2014/main" id="{F3F40521-F751-C764-5DC9-2FF3F063A75F}"/>
              </a:ext>
            </a:extLst>
          </p:cNvPr>
          <p:cNvSpPr>
            <a:spLocks noGrp="1"/>
          </p:cNvSpPr>
          <p:nvPr>
            <p:ph idx="1"/>
          </p:nvPr>
        </p:nvSpPr>
        <p:spPr>
          <a:xfrm>
            <a:off x="1120000" y="1825625"/>
            <a:ext cx="10233800" cy="4667250"/>
          </a:xfrm>
        </p:spPr>
        <p:txBody>
          <a:bodyPr>
            <a:normAutofit fontScale="85000" lnSpcReduction="20000"/>
          </a:bodyPr>
          <a:lstStyle/>
          <a:p>
            <a:r>
              <a:rPr lang="en-US" dirty="0"/>
              <a:t>A complimentary filter fuses information together using basic physical relationships</a:t>
            </a:r>
          </a:p>
          <a:p>
            <a:pPr marL="0" indent="0">
              <a:buNone/>
            </a:pPr>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Source: </a:t>
            </a:r>
            <a:r>
              <a:rPr lang="en-US" sz="2200" dirty="0"/>
              <a:t>Wu, </a:t>
            </a:r>
            <a:r>
              <a:rPr lang="en-US" sz="2200" dirty="0" err="1"/>
              <a:t>Jin</a:t>
            </a:r>
            <a:r>
              <a:rPr lang="en-US" sz="2200" dirty="0"/>
              <a:t> &amp; Zhou, Zebo &amp; Chen, </a:t>
            </a:r>
            <a:r>
              <a:rPr lang="en-US" sz="2200" dirty="0" err="1"/>
              <a:t>Jingjun</a:t>
            </a:r>
            <a:r>
              <a:rPr lang="en-US" sz="2200" dirty="0"/>
              <a:t> &amp; </a:t>
            </a:r>
            <a:r>
              <a:rPr lang="en-US" sz="2200" dirty="0" err="1"/>
              <a:t>Fourati</a:t>
            </a:r>
            <a:r>
              <a:rPr lang="en-US" sz="2200" dirty="0"/>
              <a:t>, Hassen &amp; Li, R.. (2016). Fast Complementary Filter for Attitude Estimation Using Low-Cost MARG Sensors. IEEE Sensors Journal. 16. 1-1. 10.1109/JSEN.2016.2589660. </a:t>
            </a:r>
            <a:endParaRPr lang="en-US"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57D5132-A4B2-863F-01D3-EA6E80B174DD}"/>
                  </a:ext>
                </a:extLst>
              </p:cNvPr>
              <p:cNvSpPr/>
              <p:nvPr/>
            </p:nvSpPr>
            <p:spPr>
              <a:xfrm>
                <a:off x="3145276" y="3346315"/>
                <a:ext cx="1770434" cy="992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Gyroscope Orientation,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𝒒</m:t>
                        </m:r>
                      </m:e>
                      <m:sub>
                        <m:r>
                          <a:rPr lang="en-US" b="0" i="1" smtClean="0">
                            <a:latin typeface="Cambria Math" panose="02040503050406030204" pitchFamily="18" charset="0"/>
                          </a:rPr>
                          <m:t>𝜔</m:t>
                        </m:r>
                      </m:sub>
                    </m:sSub>
                  </m:oMath>
                </a14:m>
                <a:endParaRPr lang="en-US" b="1" dirty="0"/>
              </a:p>
            </p:txBody>
          </p:sp>
        </mc:Choice>
        <mc:Fallback>
          <p:sp>
            <p:nvSpPr>
              <p:cNvPr id="4" name="Rectangle 3">
                <a:extLst>
                  <a:ext uri="{FF2B5EF4-FFF2-40B4-BE49-F238E27FC236}">
                    <a16:creationId xmlns:a16="http://schemas.microsoft.com/office/drawing/2014/main" id="{C57D5132-A4B2-863F-01D3-EA6E80B174DD}"/>
                  </a:ext>
                </a:extLst>
              </p:cNvPr>
              <p:cNvSpPr>
                <a:spLocks noRot="1" noChangeAspect="1" noMove="1" noResize="1" noEditPoints="1" noAdjustHandles="1" noChangeArrowheads="1" noChangeShapeType="1" noTextEdit="1"/>
              </p:cNvSpPr>
              <p:nvPr/>
            </p:nvSpPr>
            <p:spPr>
              <a:xfrm>
                <a:off x="3145276" y="3346315"/>
                <a:ext cx="1770434" cy="992221"/>
              </a:xfrm>
              <a:prstGeom prst="rect">
                <a:avLst/>
              </a:prstGeom>
              <a:blipFill>
                <a:blip r:embed="rId2"/>
                <a:stretch>
                  <a:fillRect l="-17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11578D8-B301-7978-4CD1-92EC59804F8B}"/>
                  </a:ext>
                </a:extLst>
              </p:cNvPr>
              <p:cNvSpPr txBox="1"/>
              <p:nvPr/>
            </p:nvSpPr>
            <p:spPr>
              <a:xfrm>
                <a:off x="6678038" y="3657759"/>
                <a:ext cx="87548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111578D8-B301-7978-4CD1-92EC59804F8B}"/>
                  </a:ext>
                </a:extLst>
              </p:cNvPr>
              <p:cNvSpPr txBox="1">
                <a:spLocks noRot="1" noChangeAspect="1" noMove="1" noResize="1" noEditPoints="1" noAdjustHandles="1" noChangeArrowheads="1" noChangeShapeType="1" noTextEdit="1"/>
              </p:cNvSpPr>
              <p:nvPr/>
            </p:nvSpPr>
            <p:spPr>
              <a:xfrm>
                <a:off x="6678038" y="3657759"/>
                <a:ext cx="875489" cy="369332"/>
              </a:xfrm>
              <a:prstGeom prst="rect">
                <a:avLst/>
              </a:prstGeom>
              <a:blipFill>
                <a:blip r:embed="rId3"/>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68996E5-B375-DF78-DC65-40E6E70A93AF}"/>
                  </a:ext>
                </a:extLst>
              </p:cNvPr>
              <p:cNvSpPr txBox="1"/>
              <p:nvPr/>
            </p:nvSpPr>
            <p:spPr>
              <a:xfrm>
                <a:off x="1835285" y="3657759"/>
                <a:ext cx="145914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𝛾</m:t>
                      </m:r>
                      <m:r>
                        <a:rPr lang="en-US" b="0" i="1" smtClean="0">
                          <a:latin typeface="Cambria Math" panose="02040503050406030204" pitchFamily="18" charset="0"/>
                        </a:rPr>
                        <m:t>)×</m:t>
                      </m:r>
                    </m:oMath>
                  </m:oMathPara>
                </a14:m>
                <a:endParaRPr lang="en-US" dirty="0"/>
              </a:p>
            </p:txBody>
          </p:sp>
        </mc:Choice>
        <mc:Fallback>
          <p:sp>
            <p:nvSpPr>
              <p:cNvPr id="6" name="TextBox 5">
                <a:extLst>
                  <a:ext uri="{FF2B5EF4-FFF2-40B4-BE49-F238E27FC236}">
                    <a16:creationId xmlns:a16="http://schemas.microsoft.com/office/drawing/2014/main" id="{C68996E5-B375-DF78-DC65-40E6E70A93AF}"/>
                  </a:ext>
                </a:extLst>
              </p:cNvPr>
              <p:cNvSpPr txBox="1">
                <a:spLocks noRot="1" noChangeAspect="1" noMove="1" noResize="1" noEditPoints="1" noAdjustHandles="1" noChangeArrowheads="1" noChangeShapeType="1" noTextEdit="1"/>
              </p:cNvSpPr>
              <p:nvPr/>
            </p:nvSpPr>
            <p:spPr>
              <a:xfrm>
                <a:off x="1835285" y="3657759"/>
                <a:ext cx="1459149" cy="369332"/>
              </a:xfrm>
              <a:prstGeom prst="rect">
                <a:avLst/>
              </a:prstGeom>
              <a:blipFill>
                <a:blip r:embed="rId4"/>
                <a:stretch>
                  <a:fillRect b="-163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1372508-4E87-6873-BF9C-5AE953BB7777}"/>
                  </a:ext>
                </a:extLst>
              </p:cNvPr>
              <p:cNvSpPr/>
              <p:nvPr/>
            </p:nvSpPr>
            <p:spPr>
              <a:xfrm>
                <a:off x="7402748" y="3346315"/>
                <a:ext cx="1987686" cy="9922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124861"/>
                    </a:solidFill>
                  </a:rPr>
                  <a:t>Accel/Mag Orientation, </a:t>
                </a:r>
                <a14:m>
                  <m:oMath xmlns:m="http://schemas.openxmlformats.org/officeDocument/2006/math">
                    <m:sSub>
                      <m:sSubPr>
                        <m:ctrlPr>
                          <a:rPr lang="en-US" b="1" i="1" smtClean="0">
                            <a:solidFill>
                              <a:srgbClr val="124861"/>
                            </a:solidFill>
                            <a:latin typeface="Cambria Math" panose="02040503050406030204" pitchFamily="18" charset="0"/>
                          </a:rPr>
                        </m:ctrlPr>
                      </m:sSubPr>
                      <m:e>
                        <m:r>
                          <a:rPr lang="en-US" b="1" i="1" smtClean="0">
                            <a:solidFill>
                              <a:srgbClr val="124861"/>
                            </a:solidFill>
                            <a:latin typeface="Cambria Math" panose="02040503050406030204" pitchFamily="18" charset="0"/>
                          </a:rPr>
                          <m:t>𝒒</m:t>
                        </m:r>
                      </m:e>
                      <m:sub>
                        <m:r>
                          <a:rPr lang="en-US" b="0" i="1" smtClean="0">
                            <a:solidFill>
                              <a:srgbClr val="124861"/>
                            </a:solidFill>
                            <a:latin typeface="Cambria Math" panose="02040503050406030204" pitchFamily="18" charset="0"/>
                          </a:rPr>
                          <m:t>𝑎𝑚</m:t>
                        </m:r>
                      </m:sub>
                    </m:sSub>
                  </m:oMath>
                </a14:m>
                <a:endParaRPr lang="en-US" b="1" dirty="0">
                  <a:solidFill>
                    <a:srgbClr val="124861"/>
                  </a:solidFill>
                </a:endParaRPr>
              </a:p>
            </p:txBody>
          </p:sp>
        </mc:Choice>
        <mc:Fallback>
          <p:sp>
            <p:nvSpPr>
              <p:cNvPr id="7" name="Rectangle 6">
                <a:extLst>
                  <a:ext uri="{FF2B5EF4-FFF2-40B4-BE49-F238E27FC236}">
                    <a16:creationId xmlns:a16="http://schemas.microsoft.com/office/drawing/2014/main" id="{A1372508-4E87-6873-BF9C-5AE953BB7777}"/>
                  </a:ext>
                </a:extLst>
              </p:cNvPr>
              <p:cNvSpPr>
                <a:spLocks noRot="1" noChangeAspect="1" noMove="1" noResize="1" noEditPoints="1" noAdjustHandles="1" noChangeArrowheads="1" noChangeShapeType="1" noTextEdit="1"/>
              </p:cNvSpPr>
              <p:nvPr/>
            </p:nvSpPr>
            <p:spPr>
              <a:xfrm>
                <a:off x="7402748" y="3346315"/>
                <a:ext cx="1987686" cy="992221"/>
              </a:xfrm>
              <a:prstGeom prst="rect">
                <a:avLst/>
              </a:prstGeom>
              <a:blipFill>
                <a:blip r:embed="rId5"/>
                <a:stretch>
                  <a:fillRect/>
                </a:stretch>
              </a:blipFill>
            </p:spPr>
            <p:txBody>
              <a:bodyPr/>
              <a:lstStyle/>
              <a:p>
                <a:r>
                  <a:rPr lang="en-US">
                    <a:noFill/>
                  </a:rPr>
                  <a:t> </a:t>
                </a:r>
              </a:p>
            </p:txBody>
          </p:sp>
        </mc:Fallback>
      </mc:AlternateContent>
      <p:sp>
        <p:nvSpPr>
          <p:cNvPr id="9" name="Plus Sign 8">
            <a:extLst>
              <a:ext uri="{FF2B5EF4-FFF2-40B4-BE49-F238E27FC236}">
                <a16:creationId xmlns:a16="http://schemas.microsoft.com/office/drawing/2014/main" id="{3C5A5586-1995-C3D6-06A7-EE69F4AB8D68}"/>
              </a:ext>
            </a:extLst>
          </p:cNvPr>
          <p:cNvSpPr/>
          <p:nvPr/>
        </p:nvSpPr>
        <p:spPr>
          <a:xfrm>
            <a:off x="5385069" y="3586263"/>
            <a:ext cx="512324" cy="512324"/>
          </a:xfrm>
          <a:prstGeom prst="mathPlu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AD1750-50D4-FF47-7B23-F971730898FA}"/>
              </a:ext>
            </a:extLst>
          </p:cNvPr>
          <p:cNvSpPr txBox="1"/>
          <p:nvPr/>
        </p:nvSpPr>
        <p:spPr>
          <a:xfrm>
            <a:off x="3443756" y="4527191"/>
            <a:ext cx="5466780" cy="646331"/>
          </a:xfrm>
          <a:prstGeom prst="rect">
            <a:avLst/>
          </a:prstGeom>
          <a:noFill/>
        </p:spPr>
        <p:txBody>
          <a:bodyPr wrap="square" rtlCol="0">
            <a:spAutoFit/>
          </a:bodyPr>
          <a:lstStyle/>
          <a:p>
            <a:pPr algn="ctr"/>
            <a:r>
              <a:rPr lang="en-US" dirty="0">
                <a:solidFill>
                  <a:srgbClr val="FFFF00"/>
                </a:solidFill>
              </a:rPr>
              <a:t>Why should we weight each orientation estimation? What will happen to the gyro over time?</a:t>
            </a:r>
          </a:p>
        </p:txBody>
      </p:sp>
    </p:spTree>
    <p:extLst>
      <p:ext uri="{BB962C8B-B14F-4D97-AF65-F5344CB8AC3E}">
        <p14:creationId xmlns:p14="http://schemas.microsoft.com/office/powerpoint/2010/main" val="14408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C707-1CF9-06F8-67B4-306363DEA6A4}"/>
              </a:ext>
            </a:extLst>
          </p:cNvPr>
          <p:cNvSpPr>
            <a:spLocks noGrp="1"/>
          </p:cNvSpPr>
          <p:nvPr>
            <p:ph type="title"/>
          </p:nvPr>
        </p:nvSpPr>
        <p:spPr/>
        <p:txBody>
          <a:bodyPr/>
          <a:lstStyle/>
          <a:p>
            <a:r>
              <a:rPr lang="en-US" dirty="0"/>
              <a:t>FCF – Overview</a:t>
            </a:r>
          </a:p>
        </p:txBody>
      </p:sp>
      <p:sp>
        <p:nvSpPr>
          <p:cNvPr id="5" name="Rectangle 4">
            <a:extLst>
              <a:ext uri="{FF2B5EF4-FFF2-40B4-BE49-F238E27FC236}">
                <a16:creationId xmlns:a16="http://schemas.microsoft.com/office/drawing/2014/main" id="{D61C3392-4D1D-D3FF-D09A-F2BF5FE9BE2A}"/>
              </a:ext>
            </a:extLst>
          </p:cNvPr>
          <p:cNvSpPr/>
          <p:nvPr/>
        </p:nvSpPr>
        <p:spPr>
          <a:xfrm>
            <a:off x="1524000" y="1932561"/>
            <a:ext cx="1679643" cy="4280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124861"/>
                </a:solidFill>
              </a:rPr>
              <a:t>Accelerometer</a:t>
            </a:r>
          </a:p>
        </p:txBody>
      </p:sp>
      <p:sp>
        <p:nvSpPr>
          <p:cNvPr id="6" name="Rectangle 5">
            <a:extLst>
              <a:ext uri="{FF2B5EF4-FFF2-40B4-BE49-F238E27FC236}">
                <a16:creationId xmlns:a16="http://schemas.microsoft.com/office/drawing/2014/main" id="{3DF7711E-6410-F780-2C10-9E2BD48562B7}"/>
              </a:ext>
            </a:extLst>
          </p:cNvPr>
          <p:cNvSpPr/>
          <p:nvPr/>
        </p:nvSpPr>
        <p:spPr>
          <a:xfrm>
            <a:off x="3570051" y="1942288"/>
            <a:ext cx="1679643" cy="4280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124861"/>
                </a:solidFill>
              </a:rPr>
              <a:t>Gyroscope</a:t>
            </a:r>
          </a:p>
        </p:txBody>
      </p:sp>
      <p:sp>
        <p:nvSpPr>
          <p:cNvPr id="7" name="Rectangle 6">
            <a:extLst>
              <a:ext uri="{FF2B5EF4-FFF2-40B4-BE49-F238E27FC236}">
                <a16:creationId xmlns:a16="http://schemas.microsoft.com/office/drawing/2014/main" id="{D956528B-E885-8B9E-8E42-067C2D7C6B7C}"/>
              </a:ext>
            </a:extLst>
          </p:cNvPr>
          <p:cNvSpPr/>
          <p:nvPr/>
        </p:nvSpPr>
        <p:spPr>
          <a:xfrm>
            <a:off x="8242571" y="1932560"/>
            <a:ext cx="1679643" cy="42801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124861"/>
                </a:solidFill>
              </a:rPr>
              <a:t>Magnetometer</a:t>
            </a:r>
          </a:p>
        </p:txBody>
      </p:sp>
      <p:sp>
        <p:nvSpPr>
          <p:cNvPr id="8" name="Rectangle 7">
            <a:extLst>
              <a:ext uri="{FF2B5EF4-FFF2-40B4-BE49-F238E27FC236}">
                <a16:creationId xmlns:a16="http://schemas.microsoft.com/office/drawing/2014/main" id="{8BAFCCE2-36FD-B466-D48A-B921DBCC9DC3}"/>
              </a:ext>
            </a:extLst>
          </p:cNvPr>
          <p:cNvSpPr/>
          <p:nvPr/>
        </p:nvSpPr>
        <p:spPr>
          <a:xfrm>
            <a:off x="1524000" y="2803187"/>
            <a:ext cx="3725694" cy="706876"/>
          </a:xfrm>
          <a:prstGeom prst="rect">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r>
              <a:rPr lang="en-US" baseline="30000" dirty="0"/>
              <a:t>st</a:t>
            </a:r>
            <a:r>
              <a:rPr lang="en-US" dirty="0"/>
              <a:t> Complimentary Filter for Gravity Estimation</a:t>
            </a:r>
          </a:p>
        </p:txBody>
      </p:sp>
      <p:sp>
        <p:nvSpPr>
          <p:cNvPr id="9" name="Rectangle 8">
            <a:extLst>
              <a:ext uri="{FF2B5EF4-FFF2-40B4-BE49-F238E27FC236}">
                <a16:creationId xmlns:a16="http://schemas.microsoft.com/office/drawing/2014/main" id="{6B6EBD97-9438-D40F-DEF0-0A9E8042B5A9}"/>
              </a:ext>
            </a:extLst>
          </p:cNvPr>
          <p:cNvSpPr/>
          <p:nvPr/>
        </p:nvSpPr>
        <p:spPr>
          <a:xfrm>
            <a:off x="1524000" y="5186464"/>
            <a:ext cx="3725694" cy="706876"/>
          </a:xfrm>
          <a:prstGeom prst="rect">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r>
              <a:rPr lang="en-US" baseline="30000" dirty="0"/>
              <a:t>nd</a:t>
            </a:r>
            <a:r>
              <a:rPr lang="en-US" dirty="0"/>
              <a:t> Complimentary Filter for </a:t>
            </a:r>
          </a:p>
          <a:p>
            <a:pPr algn="ctr"/>
            <a:r>
              <a:rPr lang="en-US" dirty="0" err="1"/>
              <a:t>Grav</a:t>
            </a:r>
            <a:r>
              <a:rPr lang="en-US" dirty="0"/>
              <a:t>-Mag Fusion</a:t>
            </a:r>
          </a:p>
        </p:txBody>
      </p:sp>
      <p:sp>
        <p:nvSpPr>
          <p:cNvPr id="10" name="Diamond 9">
            <a:extLst>
              <a:ext uri="{FF2B5EF4-FFF2-40B4-BE49-F238E27FC236}">
                <a16:creationId xmlns:a16="http://schemas.microsoft.com/office/drawing/2014/main" id="{C7DB2449-10BD-9102-9FCE-7038AD58197E}"/>
              </a:ext>
            </a:extLst>
          </p:cNvPr>
          <p:cNvSpPr/>
          <p:nvPr/>
        </p:nvSpPr>
        <p:spPr>
          <a:xfrm>
            <a:off x="8362545" y="3027732"/>
            <a:ext cx="1449421" cy="1449421"/>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Magnetic Distortion Present?</a:t>
            </a:r>
          </a:p>
        </p:txBody>
      </p:sp>
      <p:sp>
        <p:nvSpPr>
          <p:cNvPr id="11" name="Rectangle 10">
            <a:extLst>
              <a:ext uri="{FF2B5EF4-FFF2-40B4-BE49-F238E27FC236}">
                <a16:creationId xmlns:a16="http://schemas.microsoft.com/office/drawing/2014/main" id="{F403CF55-423B-642B-8960-26E52A15A586}"/>
              </a:ext>
            </a:extLst>
          </p:cNvPr>
          <p:cNvSpPr/>
          <p:nvPr/>
        </p:nvSpPr>
        <p:spPr>
          <a:xfrm>
            <a:off x="3939702" y="3994825"/>
            <a:ext cx="1773676" cy="706876"/>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Roll, Pitch Estimate ONLY</a:t>
            </a:r>
          </a:p>
        </p:txBody>
      </p:sp>
      <p:cxnSp>
        <p:nvCxnSpPr>
          <p:cNvPr id="13" name="Straight Arrow Connector 12">
            <a:extLst>
              <a:ext uri="{FF2B5EF4-FFF2-40B4-BE49-F238E27FC236}">
                <a16:creationId xmlns:a16="http://schemas.microsoft.com/office/drawing/2014/main" id="{6D6D4C68-1FB0-5756-8E11-19A69A9F53C8}"/>
              </a:ext>
            </a:extLst>
          </p:cNvPr>
          <p:cNvCxnSpPr>
            <a:cxnSpLocks/>
          </p:cNvCxnSpPr>
          <p:nvPr/>
        </p:nvCxnSpPr>
        <p:spPr>
          <a:xfrm>
            <a:off x="4591455" y="3510063"/>
            <a:ext cx="0" cy="484762"/>
          </a:xfrm>
          <a:prstGeom prst="straightConnector1">
            <a:avLst/>
          </a:prstGeom>
          <a:ln w="38100">
            <a:solidFill>
              <a:srgbClr val="BFE7E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F58A319-6363-A78E-0EE2-D064902AD405}"/>
              </a:ext>
            </a:extLst>
          </p:cNvPr>
          <p:cNvCxnSpPr>
            <a:cxnSpLocks/>
            <a:stCxn id="10" idx="1"/>
            <a:endCxn id="11" idx="0"/>
          </p:cNvCxnSpPr>
          <p:nvPr/>
        </p:nvCxnSpPr>
        <p:spPr>
          <a:xfrm rot="10800000" flipV="1">
            <a:off x="4826541" y="3752443"/>
            <a:ext cx="3536005" cy="242382"/>
          </a:xfrm>
          <a:prstGeom prst="bentConnector2">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B9B1A7-81CD-98FA-4B28-91D3329B617F}"/>
              </a:ext>
            </a:extLst>
          </p:cNvPr>
          <p:cNvCxnSpPr>
            <a:cxnSpLocks/>
          </p:cNvCxnSpPr>
          <p:nvPr/>
        </p:nvCxnSpPr>
        <p:spPr>
          <a:xfrm>
            <a:off x="2214664" y="3510061"/>
            <a:ext cx="0" cy="1676403"/>
          </a:xfrm>
          <a:prstGeom prst="straightConnector1">
            <a:avLst/>
          </a:prstGeom>
          <a:ln w="38100">
            <a:solidFill>
              <a:srgbClr val="BFE7EF"/>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5570DDA-D548-D741-4EFE-1121FC12CCB1}"/>
              </a:ext>
            </a:extLst>
          </p:cNvPr>
          <p:cNvSpPr/>
          <p:nvPr/>
        </p:nvSpPr>
        <p:spPr>
          <a:xfrm>
            <a:off x="8203660" y="5186464"/>
            <a:ext cx="1773676" cy="706876"/>
          </a:xfrm>
          <a:prstGeom prst="rect">
            <a:avLst/>
          </a:prstGeom>
          <a:solidFill>
            <a:srgbClr val="00B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Complete Body Pose Estimate</a:t>
            </a:r>
          </a:p>
        </p:txBody>
      </p:sp>
      <p:cxnSp>
        <p:nvCxnSpPr>
          <p:cNvPr id="27" name="Straight Arrow Connector 26">
            <a:extLst>
              <a:ext uri="{FF2B5EF4-FFF2-40B4-BE49-F238E27FC236}">
                <a16:creationId xmlns:a16="http://schemas.microsoft.com/office/drawing/2014/main" id="{460C212C-E202-6ABA-4E8B-4F0A208F5CCE}"/>
              </a:ext>
            </a:extLst>
          </p:cNvPr>
          <p:cNvCxnSpPr>
            <a:cxnSpLocks/>
            <a:stCxn id="9" idx="3"/>
            <a:endCxn id="26" idx="1"/>
          </p:cNvCxnSpPr>
          <p:nvPr/>
        </p:nvCxnSpPr>
        <p:spPr>
          <a:xfrm>
            <a:off x="5249694" y="5539902"/>
            <a:ext cx="2953966" cy="0"/>
          </a:xfrm>
          <a:prstGeom prst="straightConnector1">
            <a:avLst/>
          </a:prstGeom>
          <a:ln w="38100">
            <a:solidFill>
              <a:srgbClr val="BFE7E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C66A82-E3A6-C5A6-FA93-CD63368F3AEB}"/>
              </a:ext>
            </a:extLst>
          </p:cNvPr>
          <p:cNvCxnSpPr>
            <a:cxnSpLocks/>
            <a:stCxn id="7" idx="2"/>
            <a:endCxn id="10" idx="0"/>
          </p:cNvCxnSpPr>
          <p:nvPr/>
        </p:nvCxnSpPr>
        <p:spPr>
          <a:xfrm>
            <a:off x="9082393" y="2360577"/>
            <a:ext cx="4863" cy="667155"/>
          </a:xfrm>
          <a:prstGeom prst="straightConnector1">
            <a:avLst/>
          </a:prstGeom>
          <a:ln w="38100">
            <a:solidFill>
              <a:srgbClr val="BFE7E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9A6F82F-7BFA-99E3-C938-5D42518B5C60}"/>
              </a:ext>
            </a:extLst>
          </p:cNvPr>
          <p:cNvCxnSpPr>
            <a:cxnSpLocks/>
            <a:stCxn id="6" idx="2"/>
          </p:cNvCxnSpPr>
          <p:nvPr/>
        </p:nvCxnSpPr>
        <p:spPr>
          <a:xfrm flipH="1">
            <a:off x="4409872" y="2370305"/>
            <a:ext cx="1" cy="432882"/>
          </a:xfrm>
          <a:prstGeom prst="straightConnector1">
            <a:avLst/>
          </a:prstGeom>
          <a:ln w="38100">
            <a:solidFill>
              <a:srgbClr val="BFE7E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7A75FD-4BA4-80A9-7486-0D3659FBDF01}"/>
              </a:ext>
            </a:extLst>
          </p:cNvPr>
          <p:cNvCxnSpPr>
            <a:cxnSpLocks/>
            <a:stCxn id="5" idx="2"/>
          </p:cNvCxnSpPr>
          <p:nvPr/>
        </p:nvCxnSpPr>
        <p:spPr>
          <a:xfrm flipH="1">
            <a:off x="2363821" y="2360578"/>
            <a:ext cx="1" cy="432882"/>
          </a:xfrm>
          <a:prstGeom prst="straightConnector1">
            <a:avLst/>
          </a:prstGeom>
          <a:ln w="38100">
            <a:solidFill>
              <a:srgbClr val="BFE7E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DA4FCD4-8A92-8182-4D58-6D5B39954162}"/>
              </a:ext>
            </a:extLst>
          </p:cNvPr>
          <p:cNvCxnSpPr>
            <a:cxnSpLocks/>
            <a:stCxn id="11" idx="3"/>
          </p:cNvCxnSpPr>
          <p:nvPr/>
        </p:nvCxnSpPr>
        <p:spPr>
          <a:xfrm flipV="1">
            <a:off x="5713378" y="4348262"/>
            <a:ext cx="717415" cy="1"/>
          </a:xfrm>
          <a:prstGeom prst="straightConnector1">
            <a:avLst/>
          </a:prstGeom>
          <a:ln w="38100">
            <a:solidFill>
              <a:srgbClr val="BFE7E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F1A3A53-5E99-D6B9-F1B3-3A06FA6A8D57}"/>
              </a:ext>
            </a:extLst>
          </p:cNvPr>
          <p:cNvCxnSpPr>
            <a:cxnSpLocks/>
            <a:stCxn id="26" idx="3"/>
          </p:cNvCxnSpPr>
          <p:nvPr/>
        </p:nvCxnSpPr>
        <p:spPr>
          <a:xfrm flipV="1">
            <a:off x="9977336" y="5539901"/>
            <a:ext cx="717415" cy="1"/>
          </a:xfrm>
          <a:prstGeom prst="straightConnector1">
            <a:avLst/>
          </a:prstGeom>
          <a:ln w="38100">
            <a:solidFill>
              <a:srgbClr val="BFE7E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BEDE3943-7F20-EA4C-D37C-9EC01250484B}"/>
                  </a:ext>
                </a:extLst>
              </p:cNvPr>
              <p:cNvSpPr txBox="1"/>
              <p:nvPr/>
            </p:nvSpPr>
            <p:spPr>
              <a:xfrm>
                <a:off x="6496349" y="4180287"/>
                <a:ext cx="703846" cy="3027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Pre>
                        <m:sPrePr>
                          <m:ctrlPr>
                            <a:rPr lang="en-US" b="1" i="1">
                              <a:latin typeface="Cambria Math" panose="02040503050406030204" pitchFamily="18" charset="0"/>
                            </a:rPr>
                          </m:ctrlPr>
                        </m:sPrePr>
                        <m:sub>
                          <m:r>
                            <a:rPr lang="en-US" b="1" i="1">
                              <a:latin typeface="Cambria Math" panose="02040503050406030204" pitchFamily="18" charset="0"/>
                            </a:rPr>
                            <m:t>𝑮</m:t>
                          </m:r>
                        </m:sub>
                        <m:sup>
                          <m:r>
                            <a:rPr lang="en-US" i="1">
                              <a:latin typeface="Cambria Math" panose="02040503050406030204" pitchFamily="18" charset="0"/>
                            </a:rPr>
                            <m:t>𝐵</m:t>
                          </m:r>
                        </m:sup>
                        <m:e>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𝒒</m:t>
                                  </m:r>
                                </m:e>
                              </m:acc>
                            </m:e>
                            <m:sub>
                              <m:r>
                                <a:rPr lang="en-US" i="1">
                                  <a:latin typeface="Cambria Math" panose="02040503050406030204" pitchFamily="18" charset="0"/>
                                </a:rPr>
                                <m:t>𝜔</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m:t>
                              </m:r>
                            </m:sub>
                          </m:sSub>
                        </m:e>
                      </m:sPre>
                    </m:oMath>
                  </m:oMathPara>
                </a14:m>
                <a:endParaRPr lang="en-US" b="1" dirty="0"/>
              </a:p>
            </p:txBody>
          </p:sp>
        </mc:Choice>
        <mc:Fallback>
          <p:sp>
            <p:nvSpPr>
              <p:cNvPr id="50" name="TextBox 49">
                <a:extLst>
                  <a:ext uri="{FF2B5EF4-FFF2-40B4-BE49-F238E27FC236}">
                    <a16:creationId xmlns:a16="http://schemas.microsoft.com/office/drawing/2014/main" id="{BEDE3943-7F20-EA4C-D37C-9EC01250484B}"/>
                  </a:ext>
                </a:extLst>
              </p:cNvPr>
              <p:cNvSpPr txBox="1">
                <a:spLocks noRot="1" noChangeAspect="1" noMove="1" noResize="1" noEditPoints="1" noAdjustHandles="1" noChangeArrowheads="1" noChangeShapeType="1" noTextEdit="1"/>
              </p:cNvSpPr>
              <p:nvPr/>
            </p:nvSpPr>
            <p:spPr>
              <a:xfrm>
                <a:off x="6496349" y="4180287"/>
                <a:ext cx="703846" cy="302712"/>
              </a:xfrm>
              <a:prstGeom prst="rect">
                <a:avLst/>
              </a:prstGeom>
              <a:blipFill>
                <a:blip r:embed="rId2"/>
                <a:stretch>
                  <a:fillRect l="-1739" t="-18367" r="-12174" b="-224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438A621C-AFA2-A9A9-CCA3-3E29BF496FA9}"/>
                  </a:ext>
                </a:extLst>
              </p:cNvPr>
              <p:cNvSpPr txBox="1"/>
              <p:nvPr/>
            </p:nvSpPr>
            <p:spPr>
              <a:xfrm>
                <a:off x="10582072" y="5349111"/>
                <a:ext cx="771728" cy="381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Pre>
                        <m:sPrePr>
                          <m:ctrlPr>
                            <a:rPr lang="en-US" b="1" i="1" smtClean="0">
                              <a:latin typeface="Cambria Math" panose="02040503050406030204" pitchFamily="18" charset="0"/>
                            </a:rPr>
                          </m:ctrlPr>
                        </m:sPrePr>
                        <m:sub>
                          <m:r>
                            <a:rPr lang="en-US" b="1" i="1" smtClean="0">
                              <a:latin typeface="Cambria Math" panose="02040503050406030204" pitchFamily="18" charset="0"/>
                            </a:rPr>
                            <m:t>𝑮</m:t>
                          </m:r>
                        </m:sub>
                        <m:sup>
                          <m:r>
                            <a:rPr lang="en-US" b="0" i="1" smtClean="0">
                              <a:latin typeface="Cambria Math" panose="02040503050406030204" pitchFamily="18" charset="0"/>
                            </a:rPr>
                            <m:t>𝐵</m:t>
                          </m:r>
                        </m:sup>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𝒒</m:t>
                              </m:r>
                            </m:e>
                            <m:sub>
                              <m:r>
                                <a:rPr lang="en-US" b="0" i="1" smtClean="0">
                                  <a:latin typeface="Cambria Math" panose="02040503050406030204" pitchFamily="18" charset="0"/>
                                </a:rPr>
                                <m:t>𝑡</m:t>
                              </m:r>
                            </m:sub>
                            <m:sup>
                              <m:r>
                                <a:rPr lang="en-US" b="1" i="1" smtClean="0">
                                  <a:latin typeface="Cambria Math" panose="02040503050406030204" pitchFamily="18" charset="0"/>
                                </a:rPr>
                                <m:t>∗</m:t>
                              </m:r>
                            </m:sup>
                          </m:sSubSup>
                        </m:e>
                      </m:sPre>
                    </m:oMath>
                  </m:oMathPara>
                </a14:m>
                <a:endParaRPr lang="en-US" dirty="0"/>
              </a:p>
            </p:txBody>
          </p:sp>
        </mc:Choice>
        <mc:Fallback>
          <p:sp>
            <p:nvSpPr>
              <p:cNvPr id="52" name="TextBox 51">
                <a:extLst>
                  <a:ext uri="{FF2B5EF4-FFF2-40B4-BE49-F238E27FC236}">
                    <a16:creationId xmlns:a16="http://schemas.microsoft.com/office/drawing/2014/main" id="{438A621C-AFA2-A9A9-CCA3-3E29BF496FA9}"/>
                  </a:ext>
                </a:extLst>
              </p:cNvPr>
              <p:cNvSpPr txBox="1">
                <a:spLocks noRot="1" noChangeAspect="1" noMove="1" noResize="1" noEditPoints="1" noAdjustHandles="1" noChangeArrowheads="1" noChangeShapeType="1" noTextEdit="1"/>
              </p:cNvSpPr>
              <p:nvPr/>
            </p:nvSpPr>
            <p:spPr>
              <a:xfrm>
                <a:off x="10582072" y="5349111"/>
                <a:ext cx="771728" cy="381579"/>
              </a:xfrm>
              <a:prstGeom prst="rect">
                <a:avLst/>
              </a:prstGeom>
              <a:blipFill>
                <a:blip r:embed="rId3"/>
                <a:stretch>
                  <a:fillRect b="-79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38D6F220-581B-6BA3-04ED-0BAB2710A88D}"/>
                  </a:ext>
                </a:extLst>
              </p:cNvPr>
              <p:cNvSpPr txBox="1"/>
              <p:nvPr/>
            </p:nvSpPr>
            <p:spPr>
              <a:xfrm>
                <a:off x="2310970" y="4112193"/>
                <a:ext cx="703846" cy="3027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Pre>
                        <m:sPrePr>
                          <m:ctrlPr>
                            <a:rPr lang="en-US" b="1" i="1">
                              <a:latin typeface="Cambria Math" panose="02040503050406030204" pitchFamily="18" charset="0"/>
                            </a:rPr>
                          </m:ctrlPr>
                        </m:sPrePr>
                        <m:sub>
                          <m:r>
                            <a:rPr lang="en-US" b="1" i="1">
                              <a:latin typeface="Cambria Math" panose="02040503050406030204" pitchFamily="18" charset="0"/>
                            </a:rPr>
                            <m:t>𝑮</m:t>
                          </m:r>
                        </m:sub>
                        <m:sup>
                          <m:r>
                            <a:rPr lang="en-US" i="1">
                              <a:latin typeface="Cambria Math" panose="02040503050406030204" pitchFamily="18" charset="0"/>
                            </a:rPr>
                            <m:t>𝐵</m:t>
                          </m:r>
                        </m:sup>
                        <m:e>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𝒒</m:t>
                                  </m:r>
                                </m:e>
                              </m:acc>
                            </m:e>
                            <m:sub>
                              <m:r>
                                <a:rPr lang="en-US" i="1">
                                  <a:latin typeface="Cambria Math" panose="02040503050406030204" pitchFamily="18" charset="0"/>
                                </a:rPr>
                                <m:t>𝜔</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m:t>
                              </m:r>
                            </m:sub>
                          </m:sSub>
                        </m:e>
                      </m:sPre>
                    </m:oMath>
                  </m:oMathPara>
                </a14:m>
                <a:endParaRPr lang="en-US" b="1" dirty="0"/>
              </a:p>
            </p:txBody>
          </p:sp>
        </mc:Choice>
        <mc:Fallback>
          <p:sp>
            <p:nvSpPr>
              <p:cNvPr id="53" name="TextBox 52">
                <a:extLst>
                  <a:ext uri="{FF2B5EF4-FFF2-40B4-BE49-F238E27FC236}">
                    <a16:creationId xmlns:a16="http://schemas.microsoft.com/office/drawing/2014/main" id="{38D6F220-581B-6BA3-04ED-0BAB2710A88D}"/>
                  </a:ext>
                </a:extLst>
              </p:cNvPr>
              <p:cNvSpPr txBox="1">
                <a:spLocks noRot="1" noChangeAspect="1" noMove="1" noResize="1" noEditPoints="1" noAdjustHandles="1" noChangeArrowheads="1" noChangeShapeType="1" noTextEdit="1"/>
              </p:cNvSpPr>
              <p:nvPr/>
            </p:nvSpPr>
            <p:spPr>
              <a:xfrm>
                <a:off x="2310970" y="4112193"/>
                <a:ext cx="703846" cy="302712"/>
              </a:xfrm>
              <a:prstGeom prst="rect">
                <a:avLst/>
              </a:prstGeom>
              <a:blipFill>
                <a:blip r:embed="rId4"/>
                <a:stretch>
                  <a:fillRect l="-862" t="-18367" r="-12069" b="-22449"/>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2974B948-81CC-FAF2-D677-F1ECA59D7B84}"/>
              </a:ext>
            </a:extLst>
          </p:cNvPr>
          <p:cNvCxnSpPr>
            <a:cxnSpLocks/>
            <a:stCxn id="10" idx="2"/>
            <a:endCxn id="9" idx="0"/>
          </p:cNvCxnSpPr>
          <p:nvPr/>
        </p:nvCxnSpPr>
        <p:spPr>
          <a:xfrm rot="5400000">
            <a:off x="5882397" y="1981604"/>
            <a:ext cx="709311" cy="5700409"/>
          </a:xfrm>
          <a:prstGeom prst="bentConnector3">
            <a:avLst>
              <a:gd name="adj1" fmla="val 60057"/>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B20527F-4F25-13D3-E29A-F92B4B20365C}"/>
              </a:ext>
            </a:extLst>
          </p:cNvPr>
          <p:cNvSpPr txBox="1"/>
          <p:nvPr/>
        </p:nvSpPr>
        <p:spPr>
          <a:xfrm>
            <a:off x="7607030" y="3430621"/>
            <a:ext cx="797669" cy="369332"/>
          </a:xfrm>
          <a:prstGeom prst="rect">
            <a:avLst/>
          </a:prstGeom>
          <a:noFill/>
        </p:spPr>
        <p:txBody>
          <a:bodyPr wrap="square" rtlCol="0">
            <a:spAutoFit/>
          </a:bodyPr>
          <a:lstStyle/>
          <a:p>
            <a:r>
              <a:rPr lang="en-US" dirty="0"/>
              <a:t>Yes</a:t>
            </a:r>
          </a:p>
        </p:txBody>
      </p:sp>
      <p:sp>
        <p:nvSpPr>
          <p:cNvPr id="60" name="TextBox 59">
            <a:extLst>
              <a:ext uri="{FF2B5EF4-FFF2-40B4-BE49-F238E27FC236}">
                <a16:creationId xmlns:a16="http://schemas.microsoft.com/office/drawing/2014/main" id="{DA73F78E-30C6-F023-F165-7D7C933857F0}"/>
              </a:ext>
            </a:extLst>
          </p:cNvPr>
          <p:cNvSpPr txBox="1"/>
          <p:nvPr/>
        </p:nvSpPr>
        <p:spPr>
          <a:xfrm>
            <a:off x="9124545" y="4483277"/>
            <a:ext cx="797669" cy="369332"/>
          </a:xfrm>
          <a:prstGeom prst="rect">
            <a:avLst/>
          </a:prstGeom>
          <a:noFill/>
        </p:spPr>
        <p:txBody>
          <a:bodyPr wrap="square" rtlCol="0">
            <a:spAutoFit/>
          </a:bodyPr>
          <a:lstStyle/>
          <a:p>
            <a:r>
              <a:rPr lang="en-US" dirty="0"/>
              <a:t>No</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DA4CFB22-7AC1-BE17-806C-F0DA7926F770}"/>
                  </a:ext>
                </a:extLst>
              </p:cNvPr>
              <p:cNvSpPr txBox="1"/>
              <p:nvPr/>
            </p:nvSpPr>
            <p:spPr>
              <a:xfrm>
                <a:off x="8005864" y="4565469"/>
                <a:ext cx="617669" cy="30271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Pre>
                        <m:sPrePr>
                          <m:ctrlPr>
                            <a:rPr lang="en-US" b="1" i="1" smtClean="0">
                              <a:latin typeface="Cambria Math" panose="02040503050406030204" pitchFamily="18" charset="0"/>
                            </a:rPr>
                          </m:ctrlPr>
                        </m:sPrePr>
                        <m:sub>
                          <m:r>
                            <a:rPr lang="en-US" b="1" i="1">
                              <a:latin typeface="Cambria Math" panose="02040503050406030204" pitchFamily="18" charset="0"/>
                            </a:rPr>
                            <m:t>𝑮</m:t>
                          </m:r>
                        </m:sub>
                        <m:sup>
                          <m:r>
                            <a:rPr lang="en-US" i="1">
                              <a:latin typeface="Cambria Math" panose="02040503050406030204" pitchFamily="18" charset="0"/>
                            </a:rPr>
                            <m:t>𝐵</m:t>
                          </m:r>
                        </m:sup>
                        <m:e>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𝒒</m:t>
                                  </m:r>
                                </m:e>
                              </m:acc>
                            </m:e>
                            <m:sub>
                              <m:r>
                                <a:rPr lang="en-US" b="0" i="1" smtClean="0">
                                  <a:latin typeface="Cambria Math" panose="02040503050406030204" pitchFamily="18" charset="0"/>
                                </a:rPr>
                                <m:t>𝑚</m:t>
                              </m:r>
                              <m:r>
                                <a:rPr lang="en-US" i="1">
                                  <a:latin typeface="Cambria Math" panose="02040503050406030204" pitchFamily="18" charset="0"/>
                                </a:rPr>
                                <m:t>,  </m:t>
                              </m:r>
                              <m:r>
                                <a:rPr lang="en-US" i="1">
                                  <a:latin typeface="Cambria Math" panose="02040503050406030204" pitchFamily="18" charset="0"/>
                                </a:rPr>
                                <m:t>𝑡</m:t>
                              </m:r>
                            </m:sub>
                          </m:sSub>
                        </m:e>
                      </m:sPre>
                    </m:oMath>
                  </m:oMathPara>
                </a14:m>
                <a:endParaRPr lang="en-US" b="1" dirty="0"/>
              </a:p>
            </p:txBody>
          </p:sp>
        </mc:Choice>
        <mc:Fallback>
          <p:sp>
            <p:nvSpPr>
              <p:cNvPr id="61" name="TextBox 60">
                <a:extLst>
                  <a:ext uri="{FF2B5EF4-FFF2-40B4-BE49-F238E27FC236}">
                    <a16:creationId xmlns:a16="http://schemas.microsoft.com/office/drawing/2014/main" id="{DA4CFB22-7AC1-BE17-806C-F0DA7926F770}"/>
                  </a:ext>
                </a:extLst>
              </p:cNvPr>
              <p:cNvSpPr txBox="1">
                <a:spLocks noRot="1" noChangeAspect="1" noMove="1" noResize="1" noEditPoints="1" noAdjustHandles="1" noChangeArrowheads="1" noChangeShapeType="1" noTextEdit="1"/>
              </p:cNvSpPr>
              <p:nvPr/>
            </p:nvSpPr>
            <p:spPr>
              <a:xfrm>
                <a:off x="8005864" y="4565469"/>
                <a:ext cx="617669" cy="302712"/>
              </a:xfrm>
              <a:prstGeom prst="rect">
                <a:avLst/>
              </a:prstGeom>
              <a:blipFill>
                <a:blip r:embed="rId5"/>
                <a:stretch>
                  <a:fillRect l="-980" t="-18000" r="-27451"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AFFC6FD9-737F-1407-77C5-B7B7ACA37EC1}"/>
                  </a:ext>
                </a:extLst>
              </p:cNvPr>
              <p:cNvSpPr txBox="1"/>
              <p:nvPr/>
            </p:nvSpPr>
            <p:spPr>
              <a:xfrm>
                <a:off x="6496349" y="5174598"/>
                <a:ext cx="728276" cy="3130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Pre>
                        <m:sPrePr>
                          <m:ctrlPr>
                            <a:rPr lang="en-US" b="1" i="1" smtClean="0">
                              <a:latin typeface="Cambria Math" panose="02040503050406030204" pitchFamily="18" charset="0"/>
                            </a:rPr>
                          </m:ctrlPr>
                        </m:sPrePr>
                        <m:sub>
                          <m:r>
                            <a:rPr lang="en-US" b="1" i="1">
                              <a:latin typeface="Cambria Math" panose="02040503050406030204" pitchFamily="18" charset="0"/>
                            </a:rPr>
                            <m:t>𝑮</m:t>
                          </m:r>
                        </m:sub>
                        <m:sup>
                          <m:r>
                            <a:rPr lang="en-US" i="1">
                              <a:latin typeface="Cambria Math" panose="02040503050406030204" pitchFamily="18" charset="0"/>
                            </a:rPr>
                            <m:t>𝐵</m:t>
                          </m:r>
                        </m:sup>
                        <m:e>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𝒒</m:t>
                                  </m:r>
                                </m:e>
                              </m:acc>
                            </m:e>
                            <m:sub>
                              <m:r>
                                <a:rPr lang="en-US" b="0" i="1" smtClean="0">
                                  <a:latin typeface="Cambria Math" panose="02040503050406030204" pitchFamily="18" charset="0"/>
                                </a:rPr>
                                <m:t>𝑔𝑚</m:t>
                              </m:r>
                              <m:r>
                                <a:rPr lang="en-US" i="1">
                                  <a:latin typeface="Cambria Math" panose="02040503050406030204" pitchFamily="18" charset="0"/>
                                </a:rPr>
                                <m:t>,  </m:t>
                              </m:r>
                              <m:r>
                                <a:rPr lang="en-US" i="1">
                                  <a:latin typeface="Cambria Math" panose="02040503050406030204" pitchFamily="18" charset="0"/>
                                </a:rPr>
                                <m:t>𝑡</m:t>
                              </m:r>
                            </m:sub>
                          </m:sSub>
                        </m:e>
                      </m:sPre>
                    </m:oMath>
                  </m:oMathPara>
                </a14:m>
                <a:endParaRPr lang="en-US" b="1" dirty="0"/>
              </a:p>
            </p:txBody>
          </p:sp>
        </mc:Choice>
        <mc:Fallback>
          <p:sp>
            <p:nvSpPr>
              <p:cNvPr id="62" name="TextBox 61">
                <a:extLst>
                  <a:ext uri="{FF2B5EF4-FFF2-40B4-BE49-F238E27FC236}">
                    <a16:creationId xmlns:a16="http://schemas.microsoft.com/office/drawing/2014/main" id="{AFFC6FD9-737F-1407-77C5-B7B7ACA37EC1}"/>
                  </a:ext>
                </a:extLst>
              </p:cNvPr>
              <p:cNvSpPr txBox="1">
                <a:spLocks noRot="1" noChangeAspect="1" noMove="1" noResize="1" noEditPoints="1" noAdjustHandles="1" noChangeArrowheads="1" noChangeShapeType="1" noTextEdit="1"/>
              </p:cNvSpPr>
              <p:nvPr/>
            </p:nvSpPr>
            <p:spPr>
              <a:xfrm>
                <a:off x="6496349" y="5174598"/>
                <a:ext cx="728276" cy="313099"/>
              </a:xfrm>
              <a:prstGeom prst="rect">
                <a:avLst/>
              </a:prstGeom>
              <a:blipFill>
                <a:blip r:embed="rId6"/>
                <a:stretch>
                  <a:fillRect l="-1681" t="-17647" r="-8403" b="-21569"/>
                </a:stretch>
              </a:blipFill>
            </p:spPr>
            <p:txBody>
              <a:bodyPr/>
              <a:lstStyle/>
              <a:p>
                <a:r>
                  <a:rPr lang="en-US">
                    <a:noFill/>
                  </a:rPr>
                  <a:t> </a:t>
                </a:r>
              </a:p>
            </p:txBody>
          </p:sp>
        </mc:Fallback>
      </mc:AlternateContent>
    </p:spTree>
    <p:extLst>
      <p:ext uri="{BB962C8B-B14F-4D97-AF65-F5344CB8AC3E}">
        <p14:creationId xmlns:p14="http://schemas.microsoft.com/office/powerpoint/2010/main" val="800099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3BCFC-1C7C-DA4D-2633-7884D5A7D080}"/>
              </a:ext>
            </a:extLst>
          </p:cNvPr>
          <p:cNvSpPr>
            <a:spLocks noGrp="1"/>
          </p:cNvSpPr>
          <p:nvPr>
            <p:ph type="title"/>
          </p:nvPr>
        </p:nvSpPr>
        <p:spPr/>
        <p:txBody>
          <a:bodyPr/>
          <a:lstStyle/>
          <a:p>
            <a:r>
              <a:rPr lang="en-US" dirty="0"/>
              <a:t>FCF – Gyroscope Orientation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42085-4C1C-01F5-B22E-C796E5169298}"/>
                  </a:ext>
                </a:extLst>
              </p:cNvPr>
              <p:cNvSpPr>
                <a:spLocks noGrp="1"/>
              </p:cNvSpPr>
              <p:nvPr>
                <p:ph idx="1"/>
              </p:nvPr>
            </p:nvSpPr>
            <p:spPr>
              <a:xfrm>
                <a:off x="1120000" y="1690688"/>
                <a:ext cx="10233800" cy="4724332"/>
              </a:xfrm>
            </p:spPr>
            <p:txBody>
              <a:bodyPr>
                <a:noAutofit/>
              </a:bodyPr>
              <a:lstStyle/>
              <a:p>
                <a:r>
                  <a:rPr lang="en-US" sz="2000" dirty="0"/>
                  <a:t>We can define the angular rate as the change in orientation over time, </a:t>
                </a:r>
                <a14:m>
                  <m:oMath xmlns:m="http://schemas.openxmlformats.org/officeDocument/2006/math">
                    <m:f>
                      <m:fPr>
                        <m:ctrlPr>
                          <a:rPr lang="en-US" sz="2000" b="1"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𝒒</m:t>
                            </m:r>
                          </m:e>
                          <m:sub>
                            <m:r>
                              <a:rPr lang="en-US" sz="2000" b="0" i="1" smtClean="0">
                                <a:latin typeface="Cambria Math" panose="02040503050406030204" pitchFamily="18" charset="0"/>
                              </a:rPr>
                              <m:t>𝜔</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𝑑𝑡</m:t>
                        </m:r>
                      </m:den>
                    </m:f>
                  </m:oMath>
                </a14:m>
                <a:r>
                  <a:rPr lang="en-US" sz="2000" dirty="0"/>
                  <a:t>. We can then describe the resultant relationship:</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f>
                        <m:fPr>
                          <m:ctrlPr>
                            <a:rPr lang="en-US" sz="2000" b="1" i="1">
                              <a:latin typeface="Cambria Math" panose="02040503050406030204" pitchFamily="18" charset="0"/>
                            </a:rPr>
                          </m:ctrlPr>
                        </m:fPr>
                        <m:num>
                          <m:r>
                            <a:rPr lang="en-US" sz="2000" i="1">
                              <a:latin typeface="Cambria Math" panose="02040503050406030204" pitchFamily="18" charset="0"/>
                            </a:rPr>
                            <m:t>𝑑</m:t>
                          </m:r>
                          <m:sSub>
                            <m:sSubPr>
                              <m:ctrlPr>
                                <a:rPr lang="en-US" sz="2000" b="1" i="1">
                                  <a:latin typeface="Cambria Math" panose="02040503050406030204" pitchFamily="18" charset="0"/>
                                </a:rPr>
                              </m:ctrlPr>
                            </m:sSubPr>
                            <m:e>
                              <m:r>
                                <a:rPr lang="en-US" sz="2000" b="1" i="1">
                                  <a:latin typeface="Cambria Math" panose="02040503050406030204" pitchFamily="18" charset="0"/>
                                </a:rPr>
                                <m:t>𝒒</m:t>
                              </m:r>
                            </m:e>
                            <m:sub>
                              <m:r>
                                <a:rPr lang="en-US" sz="2000" i="1">
                                  <a:latin typeface="Cambria Math" panose="02040503050406030204" pitchFamily="18" charset="0"/>
                                </a:rPr>
                                <m:t>𝜔</m:t>
                              </m:r>
                              <m:r>
                                <a:rPr lang="en-US" sz="2000" i="1">
                                  <a:latin typeface="Cambria Math" panose="02040503050406030204" pitchFamily="18" charset="0"/>
                                </a:rPr>
                                <m:t>,</m:t>
                              </m:r>
                              <m:r>
                                <a:rPr lang="en-US" sz="2000" i="1">
                                  <a:latin typeface="Cambria Math" panose="02040503050406030204" pitchFamily="18" charset="0"/>
                                </a:rPr>
                                <m:t>𝑡</m:t>
                              </m:r>
                            </m:sub>
                          </m:sSub>
                        </m:num>
                        <m:den>
                          <m:r>
                            <a:rPr lang="en-US" sz="2000" i="1">
                              <a:latin typeface="Cambria Math" panose="02040503050406030204" pitchFamily="18" charset="0"/>
                            </a:rPr>
                            <m:t>𝑑𝑡</m:t>
                          </m:r>
                        </m:den>
                      </m:f>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sSub>
                            <m:sSubPr>
                              <m:ctrlPr>
                                <a:rPr lang="en-US" sz="2000" b="1" i="1">
                                  <a:latin typeface="Cambria Math" panose="02040503050406030204" pitchFamily="18" charset="0"/>
                                </a:rPr>
                              </m:ctrlPr>
                            </m:sSubPr>
                            <m:e>
                              <m:r>
                                <a:rPr lang="en-US" sz="2000" b="1" i="1">
                                  <a:latin typeface="Cambria Math" panose="02040503050406030204" pitchFamily="18" charset="0"/>
                                </a:rPr>
                                <m:t>𝒒</m:t>
                              </m:r>
                            </m:e>
                            <m:sub>
                              <m:r>
                                <a:rPr lang="en-US" sz="2000" i="1">
                                  <a:latin typeface="Cambria Math" panose="02040503050406030204" pitchFamily="18" charset="0"/>
                                </a:rPr>
                                <m:t>𝜔</m:t>
                              </m:r>
                              <m:r>
                                <a:rPr lang="en-US" sz="2000" i="1">
                                  <a:latin typeface="Cambria Math" panose="02040503050406030204" pitchFamily="18" charset="0"/>
                                </a:rPr>
                                <m:t>,</m:t>
                              </m:r>
                              <m:r>
                                <a:rPr lang="en-US" sz="2000" i="1">
                                  <a:latin typeface="Cambria Math" panose="02040503050406030204" pitchFamily="18" charset="0"/>
                                </a:rPr>
                                <m:t>𝑡</m:t>
                              </m:r>
                            </m:sub>
                          </m:sSub>
                        </m:e>
                      </m:acc>
                      <m:r>
                        <a:rPr lang="en-US" sz="2000" b="1"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m:rPr>
                          <m:sty m:val="p"/>
                        </m:rPr>
                        <a:rPr lang="en-US" sz="2000" b="0" i="0" smtClean="0">
                          <a:latin typeface="Cambria Math" panose="02040503050406030204" pitchFamily="18" charset="0"/>
                        </a:rPr>
                        <m:t>Ω</m:t>
                      </m:r>
                      <m:sSub>
                        <m:sSubPr>
                          <m:ctrlPr>
                            <a:rPr lang="en-US" sz="2000" b="1" i="1" smtClean="0">
                              <a:latin typeface="Cambria Math" panose="02040503050406030204" pitchFamily="18" charset="0"/>
                            </a:rPr>
                          </m:ctrlPr>
                        </m:sSubPr>
                        <m:e>
                          <m:r>
                            <a:rPr lang="en-US" sz="2000" b="1" i="0" smtClean="0">
                              <a:latin typeface="Cambria Math" panose="02040503050406030204" pitchFamily="18" charset="0"/>
                            </a:rPr>
                            <m:t>𝐪</m:t>
                          </m:r>
                        </m:e>
                        <m:sub>
                          <m:r>
                            <a:rPr lang="en-US" sz="2000" b="0" i="1" smtClean="0">
                              <a:latin typeface="Cambria Math" panose="02040503050406030204" pitchFamily="18" charset="0"/>
                            </a:rPr>
                            <m:t>𝜔</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t</m:t>
                          </m:r>
                          <m:r>
                            <a:rPr lang="en-US" sz="2000" b="0" i="0" smtClean="0">
                              <a:latin typeface="Cambria Math" panose="02040503050406030204" pitchFamily="18" charset="0"/>
                            </a:rPr>
                            <m:t>−1</m:t>
                          </m:r>
                        </m:sub>
                      </m:sSub>
                    </m:oMath>
                  </m:oMathPara>
                </a14:m>
                <a:endParaRPr lang="en-US" sz="2000"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sSub>
                            <m:sSubPr>
                              <m:ctrlPr>
                                <a:rPr lang="en-US" sz="2000" b="1" i="1">
                                  <a:latin typeface="Cambria Math" panose="02040503050406030204" pitchFamily="18" charset="0"/>
                                </a:rPr>
                              </m:ctrlPr>
                            </m:sSubPr>
                            <m:e>
                              <m:r>
                                <a:rPr lang="en-US" sz="2000" b="1" i="1">
                                  <a:latin typeface="Cambria Math" panose="02040503050406030204" pitchFamily="18" charset="0"/>
                                </a:rPr>
                                <m:t>𝒒</m:t>
                              </m:r>
                            </m:e>
                            <m:sub>
                              <m:r>
                                <a:rPr lang="en-US" sz="2000" i="1">
                                  <a:latin typeface="Cambria Math" panose="02040503050406030204" pitchFamily="18" charset="0"/>
                                </a:rPr>
                                <m:t>𝜔</m:t>
                              </m:r>
                              <m:r>
                                <a:rPr lang="en-US" sz="2000" i="1">
                                  <a:latin typeface="Cambria Math" panose="02040503050406030204" pitchFamily="18" charset="0"/>
                                </a:rPr>
                                <m:t>,</m:t>
                              </m:r>
                              <m:r>
                                <a:rPr lang="en-US" sz="2000" i="1">
                                  <a:latin typeface="Cambria Math" panose="02040503050406030204" pitchFamily="18" charset="0"/>
                                </a:rPr>
                                <m:t>𝑡</m:t>
                              </m:r>
                            </m:sub>
                          </m:sSub>
                        </m:e>
                      </m:ac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d>
                        <m:dPr>
                          <m:begChr m:val="["/>
                          <m:endChr m:val="]"/>
                          <m:ctrlPr>
                            <a:rPr lang="en-US" sz="2000" b="0" i="1" smtClean="0">
                              <a:latin typeface="Cambria Math" panose="02040503050406030204" pitchFamily="18" charset="0"/>
                            </a:rPr>
                          </m:ctrlPr>
                        </m:dPr>
                        <m:e>
                          <m:m>
                            <m:mPr>
                              <m:mcs>
                                <m:mc>
                                  <m:mcPr>
                                    <m:count m:val="4"/>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0</m:t>
                                </m:r>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𝑥</m:t>
                                    </m:r>
                                  </m:sub>
                                </m:sSub>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𝑦</m:t>
                                    </m:r>
                                  </m:sub>
                                </m:sSub>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𝑧</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𝑥</m:t>
                                    </m:r>
                                  </m:sub>
                                </m:sSub>
                              </m:e>
                              <m:e>
                                <m:r>
                                  <a:rPr lang="en-US" sz="2000" b="0" i="1" smtClean="0">
                                    <a:latin typeface="Cambria Math" panose="02040503050406030204" pitchFamily="18" charset="0"/>
                                  </a:rPr>
                                  <m:t>0</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𝑧</m:t>
                                    </m:r>
                                  </m:sub>
                                </m:sSub>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𝑦</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𝑦</m:t>
                                    </m:r>
                                  </m:sub>
                                </m:sSub>
                              </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𝑧</m:t>
                                    </m:r>
                                  </m:sub>
                                </m:sSub>
                              </m:e>
                              <m:e>
                                <m:r>
                                  <a:rPr lang="en-US" sz="2000" b="0" i="1" smtClean="0">
                                    <a:latin typeface="Cambria Math" panose="02040503050406030204" pitchFamily="18" charset="0"/>
                                  </a:rPr>
                                  <m:t>0</m:t>
                                </m:r>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𝑥</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𝑧</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𝑦</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𝑥</m:t>
                                    </m:r>
                                  </m:sub>
                                </m:sSub>
                              </m:e>
                              <m:e>
                                <m:r>
                                  <a:rPr lang="en-US" sz="2000" b="0" i="1" smtClean="0">
                                    <a:latin typeface="Cambria Math" panose="02040503050406030204" pitchFamily="18" charset="0"/>
                                  </a:rPr>
                                  <m:t>0</m:t>
                                </m:r>
                              </m:e>
                            </m:mr>
                          </m:m>
                        </m:e>
                      </m:d>
                      <m:sSub>
                        <m:sSubPr>
                          <m:ctrlPr>
                            <a:rPr lang="en-US" sz="2000" b="1" i="1">
                              <a:latin typeface="Cambria Math" panose="02040503050406030204" pitchFamily="18" charset="0"/>
                            </a:rPr>
                          </m:ctrlPr>
                        </m:sSubPr>
                        <m:e>
                          <m:r>
                            <a:rPr lang="en-US" sz="2000" b="1">
                              <a:latin typeface="Cambria Math" panose="02040503050406030204" pitchFamily="18" charset="0"/>
                            </a:rPr>
                            <m:t>𝐪</m:t>
                          </m:r>
                        </m:e>
                        <m:sub>
                          <m:r>
                            <a:rPr lang="en-US" sz="2000" i="1">
                              <a:latin typeface="Cambria Math" panose="02040503050406030204" pitchFamily="18" charset="0"/>
                            </a:rPr>
                            <m:t>𝜔</m:t>
                          </m:r>
                          <m:r>
                            <a:rPr lang="en-US" sz="2000">
                              <a:latin typeface="Cambria Math" panose="02040503050406030204" pitchFamily="18" charset="0"/>
                            </a:rPr>
                            <m:t>,</m:t>
                          </m:r>
                          <m:r>
                            <m:rPr>
                              <m:sty m:val="p"/>
                            </m:rPr>
                            <a:rPr lang="en-US" sz="2000">
                              <a:latin typeface="Cambria Math" panose="02040503050406030204" pitchFamily="18" charset="0"/>
                            </a:rPr>
                            <m:t>t</m:t>
                          </m:r>
                          <m:r>
                            <a:rPr lang="en-US" sz="2000">
                              <a:latin typeface="Cambria Math" panose="02040503050406030204" pitchFamily="18" charset="0"/>
                            </a:rPr>
                            <m:t>−1</m:t>
                          </m:r>
                        </m:sub>
                      </m:sSub>
                    </m:oMath>
                  </m:oMathPara>
                </a14:m>
                <a:endParaRPr lang="en-US" sz="2000"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𝒒</m:t>
                          </m:r>
                        </m:e>
                        <m:sub>
                          <m:r>
                            <a:rPr lang="en-US" sz="2000" i="1">
                              <a:latin typeface="Cambria Math" panose="02040503050406030204" pitchFamily="18" charset="0"/>
                            </a:rPr>
                            <m:t>𝜔</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b="1"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1" i="1">
                                  <a:latin typeface="Cambria Math" panose="02040503050406030204" pitchFamily="18" charset="0"/>
                                </a:rPr>
                              </m:ctrlPr>
                            </m:sSubPr>
                            <m:e>
                              <m:r>
                                <a:rPr lang="en-US" sz="2000" b="1" i="1">
                                  <a:latin typeface="Cambria Math" panose="02040503050406030204" pitchFamily="18" charset="0"/>
                                </a:rPr>
                                <m:t>𝒒</m:t>
                              </m:r>
                            </m:e>
                            <m:sub>
                              <m:r>
                                <a:rPr lang="en-US" sz="2000" i="1">
                                  <a:latin typeface="Cambria Math" panose="02040503050406030204" pitchFamily="18" charset="0"/>
                                </a:rPr>
                                <m:t>𝜔</m:t>
                              </m:r>
                              <m:r>
                                <a:rPr lang="en-US" sz="2000" i="1">
                                  <a:latin typeface="Cambria Math" panose="02040503050406030204" pitchFamily="18" charset="0"/>
                                </a:rPr>
                                <m:t>,</m:t>
                              </m:r>
                              <m:r>
                                <a:rPr lang="en-US" sz="2000" i="1">
                                  <a:latin typeface="Cambria Math" panose="02040503050406030204" pitchFamily="18" charset="0"/>
                                </a:rPr>
                                <m:t>𝑡</m:t>
                              </m:r>
                            </m:sub>
                          </m:sSub>
                        </m:e>
                      </m:acc>
                      <m:r>
                        <m:rPr>
                          <m:sty m:val="p"/>
                        </m:rPr>
                        <a:rPr lang="en-US" sz="2000" b="0" i="0" smtClean="0">
                          <a:latin typeface="Cambria Math" panose="02040503050406030204" pitchFamily="18" charset="0"/>
                        </a:rPr>
                        <m:t>Δt</m:t>
                      </m:r>
                    </m:oMath>
                  </m:oMathPara>
                </a14:m>
                <a:endParaRPr lang="en-US" sz="2000" dirty="0"/>
              </a:p>
              <a:p>
                <a:pPr marL="0" indent="0">
                  <a:buNone/>
                </a:pPr>
                <a:endParaRPr lang="en-US" sz="2000" dirty="0"/>
              </a:p>
              <a:p>
                <a:pPr marL="0" indent="0">
                  <a:buNone/>
                </a:pPr>
                <a:r>
                  <a:rPr lang="en-US" sz="2000" dirty="0"/>
                  <a:t>Where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𝒒</m:t>
                        </m:r>
                      </m:e>
                      <m:sub>
                        <m:r>
                          <a:rPr lang="en-US" sz="2000" i="1">
                            <a:latin typeface="Cambria Math" panose="02040503050406030204" pitchFamily="18" charset="0"/>
                          </a:rPr>
                          <m:t>𝜔</m:t>
                        </m:r>
                        <m:r>
                          <a:rPr lang="en-US" sz="2000" i="1">
                            <a:latin typeface="Cambria Math" panose="02040503050406030204" pitchFamily="18" charset="0"/>
                          </a:rPr>
                          <m:t>,</m:t>
                        </m:r>
                        <m:r>
                          <a:rPr lang="en-US" sz="2000" i="1">
                            <a:latin typeface="Cambria Math" panose="02040503050406030204" pitchFamily="18" charset="0"/>
                          </a:rPr>
                          <m:t>𝑡</m:t>
                        </m:r>
                      </m:sub>
                    </m:sSub>
                  </m:oMath>
                </a14:m>
                <a:r>
                  <a:rPr lang="en-US" sz="2000" dirty="0"/>
                  <a:t> is the body pose as determined from the gyroscope at timestep, </a:t>
                </a:r>
                <a14:m>
                  <m:oMath xmlns:m="http://schemas.openxmlformats.org/officeDocument/2006/math">
                    <m:r>
                      <a:rPr lang="en-US" sz="2000" b="0" i="1" smtClean="0">
                        <a:latin typeface="Cambria Math" panose="02040503050406030204" pitchFamily="18" charset="0"/>
                      </a:rPr>
                      <m:t>𝑡</m:t>
                    </m:r>
                  </m:oMath>
                </a14:m>
                <a:r>
                  <a:rPr lang="en-US" sz="2000" dirty="0"/>
                  <a:t>, and </a:t>
                </a:r>
                <a14:m>
                  <m:oMath xmlns:m="http://schemas.openxmlformats.org/officeDocument/2006/math">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𝑡</m:t>
                    </m:r>
                  </m:oMath>
                </a14:m>
                <a:r>
                  <a:rPr lang="en-US" sz="2000" dirty="0"/>
                  <a:t> is the update time of the filter</a:t>
                </a:r>
              </a:p>
            </p:txBody>
          </p:sp>
        </mc:Choice>
        <mc:Fallback>
          <p:sp>
            <p:nvSpPr>
              <p:cNvPr id="3" name="Content Placeholder 2">
                <a:extLst>
                  <a:ext uri="{FF2B5EF4-FFF2-40B4-BE49-F238E27FC236}">
                    <a16:creationId xmlns:a16="http://schemas.microsoft.com/office/drawing/2014/main" id="{7BD42085-4C1C-01F5-B22E-C796E5169298}"/>
                  </a:ext>
                </a:extLst>
              </p:cNvPr>
              <p:cNvSpPr>
                <a:spLocks noGrp="1" noRot="1" noChangeAspect="1" noMove="1" noResize="1" noEditPoints="1" noAdjustHandles="1" noChangeArrowheads="1" noChangeShapeType="1" noTextEdit="1"/>
              </p:cNvSpPr>
              <p:nvPr>
                <p:ph idx="1"/>
              </p:nvPr>
            </p:nvSpPr>
            <p:spPr>
              <a:xfrm>
                <a:off x="1120000" y="1690688"/>
                <a:ext cx="10233800" cy="4724332"/>
              </a:xfrm>
              <a:blipFill>
                <a:blip r:embed="rId2"/>
                <a:stretch>
                  <a:fillRect b="-6065"/>
                </a:stretch>
              </a:blipFill>
            </p:spPr>
            <p:txBody>
              <a:bodyPr/>
              <a:lstStyle/>
              <a:p>
                <a:r>
                  <a:rPr lang="en-US">
                    <a:noFill/>
                  </a:rPr>
                  <a:t> </a:t>
                </a:r>
              </a:p>
            </p:txBody>
          </p:sp>
        </mc:Fallback>
      </mc:AlternateContent>
    </p:spTree>
    <p:extLst>
      <p:ext uri="{BB962C8B-B14F-4D97-AF65-F5344CB8AC3E}">
        <p14:creationId xmlns:p14="http://schemas.microsoft.com/office/powerpoint/2010/main" val="674426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6B62B-2180-91B4-93EA-1CAADF299856}"/>
              </a:ext>
            </a:extLst>
          </p:cNvPr>
          <p:cNvSpPr>
            <a:spLocks noGrp="1"/>
          </p:cNvSpPr>
          <p:nvPr>
            <p:ph type="title"/>
          </p:nvPr>
        </p:nvSpPr>
        <p:spPr/>
        <p:txBody>
          <a:bodyPr/>
          <a:lstStyle/>
          <a:p>
            <a:r>
              <a:rPr lang="en-US" dirty="0"/>
              <a:t>FCF – Accelerometer Orientation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D9CAE5-160E-89B6-7220-A059C43A978F}"/>
                  </a:ext>
                </a:extLst>
              </p:cNvPr>
              <p:cNvSpPr>
                <a:spLocks noGrp="1"/>
              </p:cNvSpPr>
              <p:nvPr>
                <p:ph idx="1"/>
              </p:nvPr>
            </p:nvSpPr>
            <p:spPr/>
            <p:txBody>
              <a:bodyPr>
                <a:normAutofit fontScale="92500" lnSpcReduction="20000"/>
              </a:bodyPr>
              <a:lstStyle/>
              <a:p>
                <a:r>
                  <a:rPr lang="en-US" dirty="0"/>
                  <a:t>Errors with the gyroscope (misalignment, noise) causes a drift within the integration over time.</a:t>
                </a:r>
              </a:p>
              <a:p>
                <a:r>
                  <a:rPr lang="en-US" dirty="0"/>
                  <a:t>We can correct it by updating our pose using an accelerometer which is more stable over time</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𝒒</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𝐼</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1" i="1" smtClean="0">
                              <a:latin typeface="Cambria Math" panose="02040503050406030204" pitchFamily="18" charset="0"/>
                            </a:rPr>
                            <m:t>𝒒</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𝑎</m:t>
                                    </m:r>
                                  </m:e>
                                  <m:sub>
                                    <m:r>
                                      <m:rPr>
                                        <m:brk m:alnAt="7"/>
                                      </m:rPr>
                                      <a:rPr lang="en-US" b="0" i="1" smtClean="0">
                                        <a:latin typeface="Cambria Math" panose="02040503050406030204" pitchFamily="18" charset="0"/>
                                      </a:rPr>
                                      <m:t>𝑧</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e>
                              <m:e>
                                <m:r>
                                  <a:rPr lang="en-US" b="0" i="1" smtClean="0">
                                    <a:latin typeface="Cambria Math" panose="02040503050406030204" pitchFamily="18" charset="0"/>
                                  </a:rPr>
                                  <m:t>0</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e>
                            </m:mr>
                            <m:m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e>
                              <m:e>
                                <m:r>
                                  <a:rPr lang="en-US" b="0" i="1" smtClean="0">
                                    <a:latin typeface="Cambria Math" panose="02040503050406030204" pitchFamily="18" charset="0"/>
                                  </a:rPr>
                                  <m:t>0</m:t>
                                </m:r>
                              </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e>
                            </m:mr>
                          </m:m>
                        </m:e>
                      </m:d>
                    </m:oMath>
                  </m:oMathPara>
                </a14:m>
                <a:endParaRPr lang="en-US" dirty="0"/>
              </a:p>
            </p:txBody>
          </p:sp>
        </mc:Choice>
        <mc:Fallback>
          <p:sp>
            <p:nvSpPr>
              <p:cNvPr id="3" name="Content Placeholder 2">
                <a:extLst>
                  <a:ext uri="{FF2B5EF4-FFF2-40B4-BE49-F238E27FC236}">
                    <a16:creationId xmlns:a16="http://schemas.microsoft.com/office/drawing/2014/main" id="{CAD9CAE5-160E-89B6-7220-A059C43A978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4244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E80558-6B3A-09C4-A0F6-A30DC78F5B24}"/>
              </a:ext>
            </a:extLst>
          </p:cNvPr>
          <p:cNvSpPr/>
          <p:nvPr/>
        </p:nvSpPr>
        <p:spPr>
          <a:xfrm>
            <a:off x="1839296" y="2653219"/>
            <a:ext cx="8795208" cy="4103002"/>
          </a:xfrm>
          <a:prstGeom prst="rect">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6B719-B1E7-6F3D-5567-51E51B60C6D4}"/>
              </a:ext>
            </a:extLst>
          </p:cNvPr>
          <p:cNvSpPr>
            <a:spLocks noGrp="1"/>
          </p:cNvSpPr>
          <p:nvPr>
            <p:ph type="title"/>
          </p:nvPr>
        </p:nvSpPr>
        <p:spPr/>
        <p:txBody>
          <a:bodyPr/>
          <a:lstStyle/>
          <a:p>
            <a:r>
              <a:rPr lang="en-US"/>
              <a:t>Gyroscopes</a:t>
            </a:r>
          </a:p>
        </p:txBody>
      </p:sp>
      <p:sp>
        <p:nvSpPr>
          <p:cNvPr id="3" name="Content Placeholder 2">
            <a:extLst>
              <a:ext uri="{FF2B5EF4-FFF2-40B4-BE49-F238E27FC236}">
                <a16:creationId xmlns:a16="http://schemas.microsoft.com/office/drawing/2014/main" id="{4601C403-0D4A-22F8-80EE-0C5F2DC59458}"/>
              </a:ext>
            </a:extLst>
          </p:cNvPr>
          <p:cNvSpPr>
            <a:spLocks noGrp="1"/>
          </p:cNvSpPr>
          <p:nvPr>
            <p:ph idx="1"/>
          </p:nvPr>
        </p:nvSpPr>
        <p:spPr>
          <a:xfrm>
            <a:off x="1120000" y="1579404"/>
            <a:ext cx="10233800" cy="4351338"/>
          </a:xfrm>
        </p:spPr>
        <p:txBody>
          <a:bodyPr/>
          <a:lstStyle/>
          <a:p>
            <a:r>
              <a:rPr lang="en-US"/>
              <a:t>Measure the angular rotation rate of a body through the Coriolis effect</a:t>
            </a:r>
          </a:p>
        </p:txBody>
      </p:sp>
      <p:pic>
        <p:nvPicPr>
          <p:cNvPr id="5" name="Picture 4" descr="A picture containing diagram&#10;&#10;Description automatically generated">
            <a:extLst>
              <a:ext uri="{FF2B5EF4-FFF2-40B4-BE49-F238E27FC236}">
                <a16:creationId xmlns:a16="http://schemas.microsoft.com/office/drawing/2014/main" id="{638AA00D-B383-6D28-F3E0-75437FFBA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912" y="2853490"/>
            <a:ext cx="7496175" cy="332422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E5BD83-FE17-A106-DE64-0DE816E9E2DB}"/>
                  </a:ext>
                </a:extLst>
              </p:cNvPr>
              <p:cNvSpPr txBox="1"/>
              <p:nvPr/>
            </p:nvSpPr>
            <p:spPr>
              <a:xfrm>
                <a:off x="2056112" y="2653219"/>
                <a:ext cx="6644827" cy="830997"/>
              </a:xfrm>
              <a:prstGeom prst="rect">
                <a:avLst/>
              </a:prstGeom>
              <a:noFill/>
            </p:spPr>
            <p:txBody>
              <a:bodyPr wrap="square" rtlCol="0">
                <a:spAutoFit/>
              </a:bodyPr>
              <a:lstStyle/>
              <a:p>
                <a:r>
                  <a:rPr lang="en-US" sz="1600">
                    <a:solidFill>
                      <a:schemeClr val="bg1"/>
                    </a:solidFill>
                  </a:rPr>
                  <a:t>A forced oscillation is induced on the x-axis. While in motion, if an angular velocity, </a:t>
                </a:r>
                <a14:m>
                  <m:oMath xmlns:m="http://schemas.openxmlformats.org/officeDocument/2006/math">
                    <m:r>
                      <a:rPr lang="en-US" sz="1600" b="0" i="1" smtClean="0">
                        <a:solidFill>
                          <a:schemeClr val="bg1"/>
                        </a:solidFill>
                        <a:latin typeface="Cambria Math" panose="02040503050406030204" pitchFamily="18" charset="0"/>
                      </a:rPr>
                      <m:t>𝜔</m:t>
                    </m:r>
                  </m:oMath>
                </a14:m>
                <a:r>
                  <a:rPr lang="en-US" sz="1600">
                    <a:solidFill>
                      <a:schemeClr val="bg1"/>
                    </a:solidFill>
                  </a:rPr>
                  <a:t>, is induced on the z-axis, a force will be imparted on the y-axis and therefore be displaced proportionally.</a:t>
                </a:r>
              </a:p>
            </p:txBody>
          </p:sp>
        </mc:Choice>
        <mc:Fallback xmlns="">
          <p:sp>
            <p:nvSpPr>
              <p:cNvPr id="9" name="TextBox 8">
                <a:extLst>
                  <a:ext uri="{FF2B5EF4-FFF2-40B4-BE49-F238E27FC236}">
                    <a16:creationId xmlns:a16="http://schemas.microsoft.com/office/drawing/2014/main" id="{B9E5BD83-FE17-A106-DE64-0DE816E9E2DB}"/>
                  </a:ext>
                </a:extLst>
              </p:cNvPr>
              <p:cNvSpPr txBox="1">
                <a:spLocks noRot="1" noChangeAspect="1" noMove="1" noResize="1" noEditPoints="1" noAdjustHandles="1" noChangeArrowheads="1" noChangeShapeType="1" noTextEdit="1"/>
              </p:cNvSpPr>
              <p:nvPr/>
            </p:nvSpPr>
            <p:spPr>
              <a:xfrm>
                <a:off x="2056112" y="2653219"/>
                <a:ext cx="6644827" cy="830997"/>
              </a:xfrm>
              <a:prstGeom prst="rect">
                <a:avLst/>
              </a:prstGeom>
              <a:blipFill>
                <a:blip r:embed="rId3"/>
                <a:stretch>
                  <a:fillRect l="-459" t="-2190" r="-826" b="-802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0899F25-47B7-778B-337B-78016FF119DF}"/>
              </a:ext>
            </a:extLst>
          </p:cNvPr>
          <p:cNvSpPr txBox="1"/>
          <p:nvPr/>
        </p:nvSpPr>
        <p:spPr>
          <a:xfrm>
            <a:off x="1973888" y="6171445"/>
            <a:ext cx="8244221" cy="584775"/>
          </a:xfrm>
          <a:prstGeom prst="rect">
            <a:avLst/>
          </a:prstGeom>
          <a:noFill/>
        </p:spPr>
        <p:txBody>
          <a:bodyPr wrap="square" rtlCol="0">
            <a:spAutoFit/>
          </a:bodyPr>
          <a:lstStyle/>
          <a:p>
            <a:r>
              <a:rPr lang="en-US" sz="1600">
                <a:solidFill>
                  <a:schemeClr val="bg1"/>
                </a:solidFill>
              </a:rPr>
              <a:t>Over time, the gyroscope will </a:t>
            </a:r>
            <a:r>
              <a:rPr lang="en-US" sz="1600" b="1">
                <a:solidFill>
                  <a:schemeClr val="bg1"/>
                </a:solidFill>
              </a:rPr>
              <a:t>drift</a:t>
            </a:r>
            <a:r>
              <a:rPr lang="en-US" sz="1600">
                <a:solidFill>
                  <a:schemeClr val="bg1"/>
                </a:solidFill>
              </a:rPr>
              <a:t> due to procession and the accumulation of minute errors. This will cause non-zero readings, even when stationary</a:t>
            </a:r>
          </a:p>
        </p:txBody>
      </p:sp>
      <p:sp>
        <p:nvSpPr>
          <p:cNvPr id="11" name="TextBox 10">
            <a:extLst>
              <a:ext uri="{FF2B5EF4-FFF2-40B4-BE49-F238E27FC236}">
                <a16:creationId xmlns:a16="http://schemas.microsoft.com/office/drawing/2014/main" id="{6917EC59-084D-5E73-8439-9E749D60919C}"/>
              </a:ext>
            </a:extLst>
          </p:cNvPr>
          <p:cNvSpPr txBox="1"/>
          <p:nvPr/>
        </p:nvSpPr>
        <p:spPr>
          <a:xfrm>
            <a:off x="1" y="3638439"/>
            <a:ext cx="1839296" cy="923330"/>
          </a:xfrm>
          <a:prstGeom prst="rect">
            <a:avLst/>
          </a:prstGeom>
          <a:noFill/>
        </p:spPr>
        <p:txBody>
          <a:bodyPr wrap="square" rtlCol="0">
            <a:spAutoFit/>
          </a:bodyPr>
          <a:lstStyle/>
          <a:p>
            <a:pPr algn="ctr"/>
            <a:r>
              <a:rPr lang="en-US">
                <a:solidFill>
                  <a:schemeClr val="tx2"/>
                </a:solidFill>
              </a:rPr>
              <a:t>Proof in the Appendix and lecture notes</a:t>
            </a:r>
          </a:p>
        </p:txBody>
      </p:sp>
    </p:spTree>
    <p:extLst>
      <p:ext uri="{BB962C8B-B14F-4D97-AF65-F5344CB8AC3E}">
        <p14:creationId xmlns:p14="http://schemas.microsoft.com/office/powerpoint/2010/main" val="90328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5DBE-FB72-FAD6-9A59-DE73A31BA237}"/>
              </a:ext>
            </a:extLst>
          </p:cNvPr>
          <p:cNvSpPr>
            <a:spLocks noGrp="1"/>
          </p:cNvSpPr>
          <p:nvPr>
            <p:ph type="title"/>
          </p:nvPr>
        </p:nvSpPr>
        <p:spPr/>
        <p:txBody>
          <a:bodyPr/>
          <a:lstStyle/>
          <a:p>
            <a:r>
              <a:rPr lang="en-US" dirty="0"/>
              <a:t>FCF – 1</a:t>
            </a:r>
            <a:r>
              <a:rPr lang="en-US" baseline="30000" dirty="0"/>
              <a:t>st</a:t>
            </a:r>
            <a:r>
              <a:rPr lang="en-US" dirty="0"/>
              <a:t> Complimentary Filter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812CB1-034F-2454-DAB8-DA5856D265B2}"/>
                  </a:ext>
                </a:extLst>
              </p:cNvPr>
              <p:cNvSpPr>
                <a:spLocks noGrp="1"/>
              </p:cNvSpPr>
              <p:nvPr>
                <p:ph idx="1"/>
              </p:nvPr>
            </p:nvSpPr>
            <p:spPr/>
            <p:txBody>
              <a:bodyPr/>
              <a:lstStyle/>
              <a:p>
                <a:r>
                  <a:rPr lang="en-US" dirty="0"/>
                  <a:t>We can now represent the body pose recursively with:</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p:sp>
            <p:nvSpPr>
              <p:cNvPr id="3" name="Content Placeholder 2">
                <a:extLst>
                  <a:ext uri="{FF2B5EF4-FFF2-40B4-BE49-F238E27FC236}">
                    <a16:creationId xmlns:a16="http://schemas.microsoft.com/office/drawing/2014/main" id="{58812CB1-034F-2454-DAB8-DA5856D265B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275323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6B62B-2180-91B4-93EA-1CAADF299856}"/>
              </a:ext>
            </a:extLst>
          </p:cNvPr>
          <p:cNvSpPr>
            <a:spLocks noGrp="1"/>
          </p:cNvSpPr>
          <p:nvPr>
            <p:ph type="title"/>
          </p:nvPr>
        </p:nvSpPr>
        <p:spPr/>
        <p:txBody>
          <a:bodyPr/>
          <a:lstStyle/>
          <a:p>
            <a:r>
              <a:rPr lang="en-US" dirty="0"/>
              <a:t>FCF – 1</a:t>
            </a:r>
            <a:r>
              <a:rPr lang="en-US" baseline="30000" dirty="0"/>
              <a:t>st</a:t>
            </a:r>
            <a:r>
              <a:rPr lang="en-US" dirty="0"/>
              <a:t> Complimentary Filter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D9CAE5-160E-89B6-7220-A059C43A978F}"/>
                  </a:ext>
                </a:extLst>
              </p:cNvPr>
              <p:cNvSpPr>
                <a:spLocks noGrp="1"/>
              </p:cNvSpPr>
              <p:nvPr>
                <p:ph idx="1"/>
              </p:nvPr>
            </p:nvSpPr>
            <p:spPr/>
            <p:txBody>
              <a:bodyPr>
                <a:normAutofit lnSpcReduction="10000"/>
              </a:bodyPr>
              <a:lstStyle/>
              <a:p>
                <a:r>
                  <a:rPr lang="en-US" dirty="0"/>
                  <a:t>We can combine the two estimates from the gyroscope and accelerometer together to get an initial estimate of our orientation: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𝒒</m:t>
                              </m:r>
                            </m:e>
                          </m:acc>
                        </m:e>
                        <m:sub>
                          <m:r>
                            <a:rPr lang="en-US" b="0" i="1" smtClean="0">
                              <a:latin typeface="Cambria Math" panose="02040503050406030204" pitchFamily="18" charset="0"/>
                            </a:rPr>
                            <m:t>𝜔</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𝛾</m:t>
                          </m:r>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𝒒</m:t>
                          </m:r>
                        </m:e>
                        <m:sub>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𝒒</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 , </m:t>
                      </m:r>
                      <m:r>
                        <a:rPr lang="en-US" b="0" i="1" smtClean="0">
                          <a:latin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∈[0,1]</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𝑡</m:t>
                              </m:r>
                            </m:sub>
                          </m:sSub>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0"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𝛾</m:t>
                                  </m:r>
                                </m:e>
                              </m:d>
                              <m:r>
                                <m:rPr>
                                  <m:sty m:val="p"/>
                                </m:rPr>
                                <a:rPr lang="en-US" b="0" i="0" smtClean="0">
                                  <a:latin typeface="Cambria Math" panose="02040503050406030204" pitchFamily="18" charset="0"/>
                                </a:rPr>
                                <m:t>Δt</m:t>
                              </m:r>
                            </m:num>
                            <m:den>
                              <m:r>
                                <a:rPr lang="en-US" b="0" i="0" smtClean="0">
                                  <a:latin typeface="Cambria Math" panose="02040503050406030204" pitchFamily="18" charset="0"/>
                                </a:rPr>
                                <m:t>2</m:t>
                              </m:r>
                            </m:den>
                          </m:f>
                          <m:r>
                            <m:rPr>
                              <m:sty m:val="p"/>
                            </m:rPr>
                            <a:rPr lang="en-US" b="0" i="0" smtClean="0">
                              <a:latin typeface="Cambria Math" panose="02040503050406030204" pitchFamily="18" charset="0"/>
                            </a:rPr>
                            <m:t>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𝐼</m:t>
                              </m:r>
                            </m:num>
                            <m:den>
                              <m:r>
                                <a:rPr lang="en-US" b="0" i="1" smtClean="0">
                                  <a:latin typeface="Cambria Math" panose="02040503050406030204" pitchFamily="18" charset="0"/>
                                </a:rPr>
                                <m:t>2</m:t>
                              </m:r>
                            </m:den>
                          </m:f>
                        </m:e>
                      </m:d>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a:p>
                <a:pPr marL="0" indent="0">
                  <a:buNone/>
                </a:pPr>
                <a:endParaRPr lang="en-US" dirty="0"/>
              </a:p>
              <a:p>
                <a:pPr marL="0" indent="0">
                  <a:buNone/>
                </a:pPr>
                <a:r>
                  <a:rPr lang="en-US" dirty="0"/>
                  <a:t>The hyper parameter, </a:t>
                </a:r>
                <a14:m>
                  <m:oMath xmlns:m="http://schemas.openxmlformats.org/officeDocument/2006/math">
                    <m:r>
                      <a:rPr lang="en-US" b="0" i="1" smtClean="0">
                        <a:latin typeface="Cambria Math" panose="02040503050406030204" pitchFamily="18" charset="0"/>
                      </a:rPr>
                      <m:t>𝛾</m:t>
                    </m:r>
                  </m:oMath>
                </a14:m>
                <a:r>
                  <a:rPr lang="en-US" dirty="0"/>
                  <a:t>, determines which guess is preferred</a:t>
                </a:r>
              </a:p>
            </p:txBody>
          </p:sp>
        </mc:Choice>
        <mc:Fallback>
          <p:sp>
            <p:nvSpPr>
              <p:cNvPr id="3" name="Content Placeholder 2">
                <a:extLst>
                  <a:ext uri="{FF2B5EF4-FFF2-40B4-BE49-F238E27FC236}">
                    <a16:creationId xmlns:a16="http://schemas.microsoft.com/office/drawing/2014/main" id="{CAD9CAE5-160E-89B6-7220-A059C43A978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288A95E-AED1-4BCA-F4D6-8AA691D2DA34}"/>
                  </a:ext>
                </a:extLst>
              </p:cNvPr>
              <p:cNvSpPr txBox="1"/>
              <p:nvPr/>
            </p:nvSpPr>
            <p:spPr>
              <a:xfrm>
                <a:off x="3295986" y="5301474"/>
                <a:ext cx="5881827" cy="1477328"/>
              </a:xfrm>
              <a:prstGeom prst="rect">
                <a:avLst/>
              </a:prstGeom>
              <a:noFill/>
            </p:spPr>
            <p:txBody>
              <a:bodyPr wrap="square" rtlCol="0">
                <a:spAutoFit/>
              </a:bodyPr>
              <a:lstStyle/>
              <a:p>
                <a:pPr algn="ctr"/>
                <a:r>
                  <a:rPr lang="en-US" dirty="0">
                    <a:solidFill>
                      <a:srgbClr val="FFFF00"/>
                    </a:solidFill>
                  </a:rPr>
                  <a:t>What does this orientation estimate tell us? Is it a complete estimate?</a:t>
                </a:r>
              </a:p>
              <a:p>
                <a:pPr algn="ctr"/>
                <a:endParaRPr lang="en-US" dirty="0">
                  <a:solidFill>
                    <a:srgbClr val="FFFF00"/>
                  </a:solidFill>
                </a:endParaRPr>
              </a:p>
              <a:p>
                <a:pPr algn="ctr"/>
                <a:r>
                  <a:rPr lang="en-US" dirty="0">
                    <a:solidFill>
                      <a:srgbClr val="FFFF00"/>
                    </a:solidFill>
                  </a:rPr>
                  <a:t>How would you tune </a:t>
                </a:r>
                <a14:m>
                  <m:oMath xmlns:m="http://schemas.openxmlformats.org/officeDocument/2006/math">
                    <m:r>
                      <a:rPr lang="en-US" b="0" i="1" smtClean="0">
                        <a:solidFill>
                          <a:srgbClr val="FFFF00"/>
                        </a:solidFill>
                        <a:latin typeface="Cambria Math" panose="02040503050406030204" pitchFamily="18" charset="0"/>
                      </a:rPr>
                      <m:t>𝛾</m:t>
                    </m:r>
                  </m:oMath>
                </a14:m>
                <a:r>
                  <a:rPr lang="en-US" dirty="0">
                    <a:solidFill>
                      <a:srgbClr val="FFFF00"/>
                    </a:solidFill>
                  </a:rPr>
                  <a:t> if you had a noisy/unreliable gyroscope? What if it was accurate initially, but drifted?</a:t>
                </a:r>
              </a:p>
            </p:txBody>
          </p:sp>
        </mc:Choice>
        <mc:Fallback>
          <p:sp>
            <p:nvSpPr>
              <p:cNvPr id="4" name="TextBox 3">
                <a:extLst>
                  <a:ext uri="{FF2B5EF4-FFF2-40B4-BE49-F238E27FC236}">
                    <a16:creationId xmlns:a16="http://schemas.microsoft.com/office/drawing/2014/main" id="{A288A95E-AED1-4BCA-F4D6-8AA691D2DA34}"/>
                  </a:ext>
                </a:extLst>
              </p:cNvPr>
              <p:cNvSpPr txBox="1">
                <a:spLocks noRot="1" noChangeAspect="1" noMove="1" noResize="1" noEditPoints="1" noAdjustHandles="1" noChangeArrowheads="1" noChangeShapeType="1" noTextEdit="1"/>
              </p:cNvSpPr>
              <p:nvPr/>
            </p:nvSpPr>
            <p:spPr>
              <a:xfrm>
                <a:off x="3295986" y="5301474"/>
                <a:ext cx="5881827" cy="1477328"/>
              </a:xfrm>
              <a:prstGeom prst="rect">
                <a:avLst/>
              </a:prstGeom>
              <a:blipFill>
                <a:blip r:embed="rId3"/>
                <a:stretch>
                  <a:fillRect t="-2479" b="-5785"/>
                </a:stretch>
              </a:blipFill>
            </p:spPr>
            <p:txBody>
              <a:bodyPr/>
              <a:lstStyle/>
              <a:p>
                <a:r>
                  <a:rPr lang="en-US">
                    <a:noFill/>
                  </a:rPr>
                  <a:t> </a:t>
                </a:r>
              </a:p>
            </p:txBody>
          </p:sp>
        </mc:Fallback>
      </mc:AlternateContent>
    </p:spTree>
    <p:extLst>
      <p:ext uri="{BB962C8B-B14F-4D97-AF65-F5344CB8AC3E}">
        <p14:creationId xmlns:p14="http://schemas.microsoft.com/office/powerpoint/2010/main" val="144851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962833-2EBB-47A0-9823-D4F8E16EE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 name="Title 3">
            <a:extLst>
              <a:ext uri="{FF2B5EF4-FFF2-40B4-BE49-F238E27FC236}">
                <a16:creationId xmlns:a16="http://schemas.microsoft.com/office/drawing/2014/main" id="{0C8F35A7-5A38-D8B3-E1B1-73AE91D79382}"/>
              </a:ext>
            </a:extLst>
          </p:cNvPr>
          <p:cNvSpPr>
            <a:spLocks noGrp="1"/>
          </p:cNvSpPr>
          <p:nvPr>
            <p:ph type="ctrTitle"/>
          </p:nvPr>
        </p:nvSpPr>
        <p:spPr>
          <a:xfrm>
            <a:off x="4377313" y="687388"/>
            <a:ext cx="6290687" cy="5483225"/>
          </a:xfrm>
          <a:effectLst/>
        </p:spPr>
        <p:txBody>
          <a:bodyPr vert="horz" wrap="square" lIns="91440" tIns="45720" rIns="91440" bIns="45720" rtlCol="0" anchor="ctr">
            <a:normAutofit/>
          </a:bodyPr>
          <a:lstStyle/>
          <a:p>
            <a:r>
              <a:rPr lang="en-US" sz="7200">
                <a:solidFill>
                  <a:schemeClr val="tx1">
                    <a:lumMod val="95000"/>
                  </a:schemeClr>
                </a:solidFill>
              </a:rPr>
              <a:t>Appendix</a:t>
            </a:r>
          </a:p>
        </p:txBody>
      </p:sp>
      <p:cxnSp>
        <p:nvCxnSpPr>
          <p:cNvPr id="12" name="Straight Connector 11">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580" y="2032907"/>
            <a:ext cx="0" cy="2792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2285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DB401E-6160-3B3E-FBD8-86F7979E32D3}"/>
              </a:ext>
            </a:extLst>
          </p:cNvPr>
          <p:cNvSpPr>
            <a:spLocks noGrp="1"/>
          </p:cNvSpPr>
          <p:nvPr>
            <p:ph type="title"/>
          </p:nvPr>
        </p:nvSpPr>
        <p:spPr/>
        <p:txBody>
          <a:bodyPr>
            <a:normAutofit fontScale="90000"/>
          </a:bodyPr>
          <a:lstStyle/>
          <a:p>
            <a:r>
              <a:rPr lang="en-US" sz="5300"/>
              <a:t>Accelerometer Calibration </a:t>
            </a:r>
            <a:r>
              <a:rPr lang="en-US" sz="5300" err="1"/>
              <a:t>Psuedocode</a:t>
            </a:r>
            <a:endParaRPr lang="en-US"/>
          </a:p>
        </p:txBody>
      </p:sp>
      <p:sp>
        <p:nvSpPr>
          <p:cNvPr id="5" name="Content Placeholder 4">
            <a:extLst>
              <a:ext uri="{FF2B5EF4-FFF2-40B4-BE49-F238E27FC236}">
                <a16:creationId xmlns:a16="http://schemas.microsoft.com/office/drawing/2014/main" id="{AE1281C6-66EA-16EC-7569-4F7503F33D6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00919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ED24-226C-9177-3CD8-0E8431451976}"/>
              </a:ext>
            </a:extLst>
          </p:cNvPr>
          <p:cNvSpPr>
            <a:spLocks noGrp="1"/>
          </p:cNvSpPr>
          <p:nvPr>
            <p:ph type="title"/>
          </p:nvPr>
        </p:nvSpPr>
        <p:spPr/>
        <p:txBody>
          <a:bodyPr>
            <a:normAutofit fontScale="90000"/>
          </a:bodyPr>
          <a:lstStyle/>
          <a:p>
            <a:r>
              <a:rPr lang="en-US"/>
              <a:t>Accelerometer Calibration Flow Chart</a:t>
            </a:r>
          </a:p>
        </p:txBody>
      </p:sp>
      <p:sp>
        <p:nvSpPr>
          <p:cNvPr id="3" name="Content Placeholder 2">
            <a:extLst>
              <a:ext uri="{FF2B5EF4-FFF2-40B4-BE49-F238E27FC236}">
                <a16:creationId xmlns:a16="http://schemas.microsoft.com/office/drawing/2014/main" id="{48488142-15C9-6208-0C2C-4A6EB818BD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9756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9266-8CC1-B4AD-5592-2D5561302042}"/>
              </a:ext>
            </a:extLst>
          </p:cNvPr>
          <p:cNvSpPr>
            <a:spLocks noGrp="1"/>
          </p:cNvSpPr>
          <p:nvPr>
            <p:ph type="title"/>
          </p:nvPr>
        </p:nvSpPr>
        <p:spPr/>
        <p:txBody>
          <a:bodyPr/>
          <a:lstStyle/>
          <a:p>
            <a:r>
              <a:rPr lang="en-US"/>
              <a:t>Gyroscope Proof (single axis)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932DED-35E4-8CED-CBC5-3E59AFE05E12}"/>
                  </a:ext>
                </a:extLst>
              </p:cNvPr>
              <p:cNvSpPr>
                <a:spLocks noGrp="1"/>
              </p:cNvSpPr>
              <p:nvPr>
                <p:ph idx="1"/>
              </p:nvPr>
            </p:nvSpPr>
            <p:spPr>
              <a:xfrm>
                <a:off x="433633" y="1825624"/>
                <a:ext cx="10920167" cy="4923967"/>
              </a:xfrm>
            </p:spPr>
            <p:txBody>
              <a:bodyPr>
                <a:normAutofit lnSpcReduction="10000"/>
              </a:bodyPr>
              <a:lstStyle/>
              <a:p>
                <a:r>
                  <a:rPr lang="en-US" sz="2400"/>
                  <a:t>The position of the center of mass in the body frame is represented by:</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𝑟</m:t>
                            </m:r>
                          </m:e>
                        </m:acc>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f>
                          <m:fPr>
                            <m:type m:val="noBar"/>
                            <m:ctrlPr>
                              <a:rPr lang="en-US" sz="2000" b="0" i="1" smtClean="0">
                                <a:latin typeface="Cambria Math" panose="02040503050406030204" pitchFamily="18" charset="0"/>
                              </a:rPr>
                            </m:ctrlPr>
                          </m:fPr>
                          <m:num>
                            <m:r>
                              <a:rPr lang="en-US" sz="2000" b="0" i="1" smtClean="0">
                                <a:latin typeface="Cambria Math" panose="02040503050406030204" pitchFamily="18" charset="0"/>
                              </a:rPr>
                              <m:t>𝑥</m:t>
                            </m:r>
                          </m:num>
                          <m:den>
                            <m:r>
                              <a:rPr lang="en-US" sz="2000" b="0" i="1" smtClean="0">
                                <a:latin typeface="Cambria Math" panose="02040503050406030204" pitchFamily="18" charset="0"/>
                              </a:rPr>
                              <m:t>𝑦</m:t>
                            </m:r>
                          </m:den>
                        </m:f>
                      </m:e>
                    </m:d>
                    <m:r>
                      <a:rPr lang="en-US" sz="2000" b="0" i="1" smtClean="0">
                        <a:latin typeface="Cambria Math" panose="02040503050406030204" pitchFamily="18" charset="0"/>
                      </a:rPr>
                      <m:t> </m:t>
                    </m:r>
                  </m:oMath>
                </a14:m>
                <a:r>
                  <a:rPr lang="en-US" sz="2000" b="0"/>
                  <a:t>	(1)</a:t>
                </a:r>
              </a:p>
              <a:p>
                <a:r>
                  <a:rPr lang="en-US" sz="2400"/>
                  <a:t>The inertial velocity of the mass is given by the positional derivative and the tangential velocity due to rotation:</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acc>
                          <m:accPr>
                            <m:chr m:val="̇"/>
                            <m:ctrlPr>
                              <a:rPr lang="en-US" sz="2000" b="0" i="1" smtClean="0">
                                <a:latin typeface="Cambria Math" panose="02040503050406030204" pitchFamily="18" charset="0"/>
                              </a:rPr>
                            </m:ctrlPr>
                          </m:acc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acc>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f>
                          <m:fPr>
                            <m:type m:val="noBar"/>
                            <m:ctrlPr>
                              <a:rPr lang="en-US" sz="2000" b="0" i="1" smtClean="0">
                                <a:latin typeface="Cambria Math" panose="02040503050406030204" pitchFamily="18" charset="0"/>
                              </a:rPr>
                            </m:ctrlPr>
                          </m:fPr>
                          <m:num>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num>
                          <m:den>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den>
                        </m:f>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𝜔</m:t>
                            </m:r>
                          </m:e>
                        </m:acc>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sub>
                    </m:sSub>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f>
                          <m:fPr>
                            <m:type m:val="noBar"/>
                            <m:ctrlPr>
                              <a:rPr lang="en-US" sz="2000" i="1">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m:t>
                            </m:r>
                            <m:r>
                              <a:rPr lang="en-US" sz="2000" b="0" i="1" smtClean="0">
                                <a:latin typeface="Cambria Math" panose="02040503050406030204" pitchFamily="18" charset="0"/>
                              </a:rPr>
                              <m:t>𝜔</m:t>
                            </m:r>
                            <m:r>
                              <a:rPr lang="en-US" sz="2000" b="0" i="1" smtClean="0">
                                <a:latin typeface="Cambria Math" panose="02040503050406030204" pitchFamily="18" charset="0"/>
                              </a:rPr>
                              <m:t>𝑦</m:t>
                            </m:r>
                          </m:num>
                          <m:den>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r>
                              <a:rPr lang="en-US" sz="2000" b="0" i="1" smtClean="0">
                                <a:latin typeface="Cambria Math" panose="02040503050406030204" pitchFamily="18" charset="0"/>
                              </a:rPr>
                              <m:t>𝜔</m:t>
                            </m:r>
                            <m:r>
                              <a:rPr lang="en-US" sz="2000" b="0" i="1" smtClean="0">
                                <a:latin typeface="Cambria Math" panose="02040503050406030204" pitchFamily="18" charset="0"/>
                              </a:rPr>
                              <m:t>𝑥</m:t>
                            </m:r>
                          </m:den>
                        </m:f>
                      </m:e>
                    </m:d>
                  </m:oMath>
                </a14:m>
                <a:r>
                  <a:rPr lang="en-US" sz="2000" b="0"/>
                  <a:t>		(2)</a:t>
                </a:r>
              </a:p>
              <a:p>
                <a:r>
                  <a:rPr lang="en-US" sz="2400" b="0"/>
                  <a:t>The inertial acceleration is the next derivative given by:</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𝑟</m:t>
                                </m:r>
                              </m:e>
                            </m:acc>
                          </m:e>
                        </m:acc>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f>
                          <m:fPr>
                            <m:type m:val="noBar"/>
                            <m:ctrlPr>
                              <a:rPr lang="en-US" sz="2000" b="0" i="1" smtClean="0">
                                <a:latin typeface="Cambria Math" panose="02040503050406030204" pitchFamily="18" charset="0"/>
                              </a:rPr>
                            </m:ctrlPr>
                          </m:fPr>
                          <m:num>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num>
                          <m:den>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den>
                        </m:f>
                      </m:e>
                    </m:d>
                    <m:r>
                      <a:rPr lang="en-US" sz="2000" b="0" i="0" smtClean="0">
                        <a:latin typeface="Cambria Math" panose="02040503050406030204" pitchFamily="18" charset="0"/>
                      </a:rPr>
                      <m:t>=</m:t>
                    </m:r>
                    <m:d>
                      <m:dPr>
                        <m:begChr m:val="["/>
                        <m:endChr m:val="]"/>
                        <m:ctrlPr>
                          <a:rPr lang="en-US" sz="2000" i="1">
                            <a:latin typeface="Cambria Math" panose="02040503050406030204" pitchFamily="18" charset="0"/>
                          </a:rPr>
                        </m:ctrlPr>
                      </m:dPr>
                      <m:e>
                        <m:f>
                          <m:fPr>
                            <m:type m:val="noBar"/>
                            <m:ctrlPr>
                              <a:rPr lang="en-US" sz="2000" i="1">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𝑦</m:t>
                            </m:r>
                          </m:num>
                          <m:den>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a:latin typeface="Cambria Math" panose="02040503050406030204" pitchFamily="18" charset="0"/>
                              </a:rPr>
                              <m:t>𝜔</m:t>
                            </m:r>
                            <m:r>
                              <a:rPr lang="en-US" sz="2000" i="1">
                                <a:latin typeface="Cambria Math" panose="02040503050406030204" pitchFamily="18" charset="0"/>
                              </a:rPr>
                              <m:t>𝑥</m:t>
                            </m:r>
                          </m:den>
                        </m:f>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𝐵</m:t>
                        </m:r>
                      </m:e>
                      <m:sub>
                        <m:acc>
                          <m:accPr>
                            <m:chr m:val="⃗"/>
                            <m:ctrlPr>
                              <a:rPr lang="en-US" sz="2000" i="1">
                                <a:latin typeface="Cambria Math" panose="02040503050406030204" pitchFamily="18" charset="0"/>
                              </a:rPr>
                            </m:ctrlPr>
                          </m:accPr>
                          <m:e>
                            <m:r>
                              <a:rPr lang="en-US" sz="2000" b="0" i="1">
                                <a:latin typeface="Cambria Math" panose="02040503050406030204" pitchFamily="18" charset="0"/>
                              </a:rPr>
                              <m:t>𝜔</m:t>
                            </m:r>
                          </m:e>
                        </m:acc>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acc>
                      </m:sub>
                    </m:sSub>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f>
                          <m:fPr>
                            <m:type m:val="noBar"/>
                            <m:ctrlPr>
                              <a:rPr lang="en-US" sz="2000" i="1">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−2</m:t>
                            </m:r>
                            <m:r>
                              <a:rPr lang="en-US" sz="2000" b="0" i="1" smtClean="0">
                                <a:latin typeface="Cambria Math" panose="02040503050406030204" pitchFamily="18" charset="0"/>
                              </a:rPr>
                              <m:t>𝜔</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𝑥</m:t>
                            </m:r>
                          </m:num>
                          <m:den>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+2</m:t>
                            </m:r>
                            <m:r>
                              <a:rPr lang="en-US" sz="2000" b="0" i="1" smtClean="0">
                                <a:latin typeface="Cambria Math" panose="02040503050406030204" pitchFamily="18" charset="0"/>
                              </a:rPr>
                              <m:t>𝜔</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𝜔</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𝑦</m:t>
                            </m:r>
                          </m:den>
                        </m:f>
                      </m:e>
                    </m:d>
                  </m:oMath>
                </a14:m>
                <a:r>
                  <a:rPr lang="en-US" sz="2000"/>
                  <a:t>	(3)</a:t>
                </a:r>
              </a:p>
              <a:p>
                <a:r>
                  <a:rPr lang="en-US" sz="2400"/>
                  <a:t>The first element in (3) represents the acceleration experienced by the driven axis (x-axis); the second element is that of the sensing axis (y-axis).</a:t>
                </a:r>
              </a:p>
              <a:p>
                <a:r>
                  <a:rPr lang="en-US" sz="2400"/>
                  <a:t>Recall Newton’s Second Law, </a:t>
                </a:r>
                <a14:m>
                  <m:oMath xmlns:m="http://schemas.openxmlformats.org/officeDocument/2006/math">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𝑚𝑎</m:t>
                    </m:r>
                  </m:oMath>
                </a14:m>
                <a:r>
                  <a:rPr lang="en-US" sz="2400"/>
                  <a:t>. If we start from rest, </a:t>
                </a:r>
                <a14:m>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=0</m:t>
                    </m:r>
                  </m:oMath>
                </a14:m>
                <a:r>
                  <a:rPr lang="en-US" sz="2400"/>
                  <a:t> therefore,</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𝑦</m:t>
                        </m:r>
                      </m:sub>
                    </m:sSub>
                    <m:r>
                      <a:rPr lang="en-US" sz="2000" b="0" i="1" smtClean="0">
                        <a:latin typeface="Cambria Math" panose="02040503050406030204" pitchFamily="18" charset="0"/>
                      </a:rPr>
                      <m:t>=</m:t>
                    </m:r>
                    <m:r>
                      <a:rPr lang="en-US" sz="2000" b="0" i="1" smtClean="0">
                        <a:latin typeface="Cambria Math" panose="02040503050406030204" pitchFamily="18" charset="0"/>
                      </a:rPr>
                      <m:t>𝑚</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acc>
                                  <m:accPr>
                                    <m:chr m:val="⃗"/>
                                    <m:ctrlPr>
                                      <a:rPr lang="en-US" sz="2000" i="1">
                                        <a:latin typeface="Cambria Math" panose="02040503050406030204" pitchFamily="18" charset="0"/>
                                      </a:rPr>
                                    </m:ctrlPr>
                                  </m:accPr>
                                  <m:e>
                                    <m:r>
                                      <a:rPr lang="en-US" sz="2000" i="1">
                                        <a:latin typeface="Cambria Math" panose="02040503050406030204" pitchFamily="18" charset="0"/>
                                      </a:rPr>
                                      <m:t>𝑟</m:t>
                                    </m:r>
                                  </m:e>
                                </m:acc>
                              </m:e>
                            </m:acc>
                          </m:e>
                          <m:sub>
                            <m:r>
                              <a:rPr lang="en-US" sz="2000" b="0" i="1" smtClean="0">
                                <a:latin typeface="Cambria Math" panose="02040503050406030204" pitchFamily="18" charset="0"/>
                              </a:rPr>
                              <m:t>𝑦</m:t>
                            </m:r>
                          </m:sub>
                        </m:sSub>
                      </m:sub>
                    </m:sSub>
                    <m:r>
                      <a:rPr lang="en-US" sz="2000" b="0" i="1" smtClean="0">
                        <a:latin typeface="Cambria Math" panose="02040503050406030204" pitchFamily="18" charset="0"/>
                      </a:rPr>
                      <m:t>=</m:t>
                    </m:r>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+2</m:t>
                        </m:r>
                        <m:r>
                          <a:rPr lang="en-US" sz="2000" i="1">
                            <a:latin typeface="Cambria Math" panose="02040503050406030204" pitchFamily="18" charset="0"/>
                          </a:rPr>
                          <m:t>𝜔</m:t>
                        </m:r>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𝜔</m:t>
                            </m:r>
                          </m:e>
                          <m:sup>
                            <m:r>
                              <a:rPr lang="en-US" sz="2000" i="1">
                                <a:latin typeface="Cambria Math" panose="02040503050406030204" pitchFamily="18" charset="0"/>
                              </a:rPr>
                              <m:t>2</m:t>
                            </m:r>
                          </m:sup>
                        </m:sSup>
                        <m:r>
                          <a:rPr lang="en-US" sz="2000" b="0" i="1" smtClean="0">
                            <a:latin typeface="Cambria Math" panose="02040503050406030204" pitchFamily="18" charset="0"/>
                          </a:rPr>
                          <m:t>𝑦</m:t>
                        </m:r>
                      </m:e>
                    </m:d>
                    <m:r>
                      <a:rPr lang="en-US" sz="2000" b="0" i="1" smtClean="0">
                        <a:latin typeface="Cambria Math" panose="02040503050406030204" pitchFamily="18" charset="0"/>
                      </a:rPr>
                      <m:t>=2</m:t>
                    </m:r>
                    <m:r>
                      <a:rPr lang="en-US" sz="2000" b="0" i="1" smtClean="0">
                        <a:latin typeface="Cambria Math" panose="02040503050406030204" pitchFamily="18" charset="0"/>
                      </a:rPr>
                      <m:t>𝑚</m:t>
                    </m:r>
                    <m:r>
                      <a:rPr lang="en-US" sz="2000" b="0" i="1" smtClean="0">
                        <a:latin typeface="Cambria Math" panose="02040503050406030204" pitchFamily="18" charset="0"/>
                      </a:rPr>
                      <m:t>𝜔</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a:t>		(4)</a:t>
                </a:r>
              </a:p>
              <a:p>
                <a:pPr lvl="1"/>
                <a:endParaRPr lang="en-US" sz="2000"/>
              </a:p>
            </p:txBody>
          </p:sp>
        </mc:Choice>
        <mc:Fallback xmlns="">
          <p:sp>
            <p:nvSpPr>
              <p:cNvPr id="3" name="Content Placeholder 2">
                <a:extLst>
                  <a:ext uri="{FF2B5EF4-FFF2-40B4-BE49-F238E27FC236}">
                    <a16:creationId xmlns:a16="http://schemas.microsoft.com/office/drawing/2014/main" id="{C5932DED-35E4-8CED-CBC5-3E59AFE05E12}"/>
                  </a:ext>
                </a:extLst>
              </p:cNvPr>
              <p:cNvSpPr>
                <a:spLocks noGrp="1" noRot="1" noChangeAspect="1" noMove="1" noResize="1" noEditPoints="1" noAdjustHandles="1" noChangeArrowheads="1" noChangeShapeType="1" noTextEdit="1"/>
              </p:cNvSpPr>
              <p:nvPr>
                <p:ph idx="1"/>
              </p:nvPr>
            </p:nvSpPr>
            <p:spPr>
              <a:xfrm>
                <a:off x="433633" y="1825624"/>
                <a:ext cx="10920167" cy="492396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18724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69D9-23FC-F957-9000-69EF83951DDC}"/>
              </a:ext>
            </a:extLst>
          </p:cNvPr>
          <p:cNvSpPr>
            <a:spLocks noGrp="1"/>
          </p:cNvSpPr>
          <p:nvPr>
            <p:ph type="title"/>
          </p:nvPr>
        </p:nvSpPr>
        <p:spPr/>
        <p:txBody>
          <a:bodyPr>
            <a:normAutofit fontScale="90000"/>
          </a:bodyPr>
          <a:lstStyle/>
          <a:p>
            <a:r>
              <a:rPr lang="en-US"/>
              <a:t>Gyroscope Calibration Pseudocode</a:t>
            </a:r>
          </a:p>
        </p:txBody>
      </p:sp>
      <p:sp>
        <p:nvSpPr>
          <p:cNvPr id="3" name="Content Placeholder 2">
            <a:extLst>
              <a:ext uri="{FF2B5EF4-FFF2-40B4-BE49-F238E27FC236}">
                <a16:creationId xmlns:a16="http://schemas.microsoft.com/office/drawing/2014/main" id="{747C3936-3D1F-BCF8-0908-F1CAC40A6E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51527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69D9-23FC-F957-9000-69EF83951DDC}"/>
              </a:ext>
            </a:extLst>
          </p:cNvPr>
          <p:cNvSpPr>
            <a:spLocks noGrp="1"/>
          </p:cNvSpPr>
          <p:nvPr>
            <p:ph type="title"/>
          </p:nvPr>
        </p:nvSpPr>
        <p:spPr/>
        <p:txBody>
          <a:bodyPr>
            <a:normAutofit/>
          </a:bodyPr>
          <a:lstStyle/>
          <a:p>
            <a:r>
              <a:rPr lang="en-US"/>
              <a:t>Gyroscope Calibration Flow Chart</a:t>
            </a:r>
          </a:p>
        </p:txBody>
      </p:sp>
      <p:sp>
        <p:nvSpPr>
          <p:cNvPr id="3" name="Content Placeholder 2">
            <a:extLst>
              <a:ext uri="{FF2B5EF4-FFF2-40B4-BE49-F238E27FC236}">
                <a16:creationId xmlns:a16="http://schemas.microsoft.com/office/drawing/2014/main" id="{747C3936-3D1F-BCF8-0908-F1CAC40A6E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5221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EDE1-4AE6-9C8F-0A1A-EB3C12A4B833}"/>
              </a:ext>
            </a:extLst>
          </p:cNvPr>
          <p:cNvSpPr>
            <a:spLocks noGrp="1"/>
          </p:cNvSpPr>
          <p:nvPr>
            <p:ph type="title"/>
          </p:nvPr>
        </p:nvSpPr>
        <p:spPr/>
        <p:txBody>
          <a:bodyPr>
            <a:normAutofit fontScale="90000"/>
          </a:bodyPr>
          <a:lstStyle/>
          <a:p>
            <a:r>
              <a:rPr lang="en-US" sz="4900"/>
              <a:t>Magnetometer Calibration </a:t>
            </a:r>
            <a:r>
              <a:rPr lang="en-US" sz="4800"/>
              <a:t>Pseudocode</a:t>
            </a:r>
            <a:endParaRPr lang="en-US"/>
          </a:p>
        </p:txBody>
      </p:sp>
      <p:sp>
        <p:nvSpPr>
          <p:cNvPr id="3" name="Content Placeholder 2">
            <a:extLst>
              <a:ext uri="{FF2B5EF4-FFF2-40B4-BE49-F238E27FC236}">
                <a16:creationId xmlns:a16="http://schemas.microsoft.com/office/drawing/2014/main" id="{90BDCF70-00D9-ABFC-A598-0C30F7785A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82874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E489-3415-EBAC-B87B-9645A02B03E8}"/>
              </a:ext>
            </a:extLst>
          </p:cNvPr>
          <p:cNvSpPr>
            <a:spLocks noGrp="1"/>
          </p:cNvSpPr>
          <p:nvPr>
            <p:ph type="title"/>
          </p:nvPr>
        </p:nvSpPr>
        <p:spPr/>
        <p:txBody>
          <a:bodyPr>
            <a:normAutofit fontScale="90000"/>
          </a:bodyPr>
          <a:lstStyle/>
          <a:p>
            <a:r>
              <a:rPr lang="en-US"/>
              <a:t>Magnetometer Calibration Flow Chart</a:t>
            </a:r>
          </a:p>
        </p:txBody>
      </p:sp>
      <p:sp>
        <p:nvSpPr>
          <p:cNvPr id="3" name="Content Placeholder 2">
            <a:extLst>
              <a:ext uri="{FF2B5EF4-FFF2-40B4-BE49-F238E27FC236}">
                <a16:creationId xmlns:a16="http://schemas.microsoft.com/office/drawing/2014/main" id="{94D4421A-D00B-87CB-4776-0A88CF2640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6727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067F-7E02-7E20-AF4A-DA483043475C}"/>
              </a:ext>
            </a:extLst>
          </p:cNvPr>
          <p:cNvSpPr>
            <a:spLocks noGrp="1"/>
          </p:cNvSpPr>
          <p:nvPr>
            <p:ph type="title"/>
          </p:nvPr>
        </p:nvSpPr>
        <p:spPr>
          <a:xfrm>
            <a:off x="838200" y="365125"/>
            <a:ext cx="10515600" cy="1325563"/>
          </a:xfrm>
        </p:spPr>
        <p:txBody>
          <a:bodyPr>
            <a:normAutofit/>
          </a:bodyPr>
          <a:lstStyle/>
          <a:p>
            <a:r>
              <a:rPr lang="en-US">
                <a:solidFill>
                  <a:schemeClr val="tx1"/>
                </a:solidFill>
              </a:rPr>
              <a:t>Calibrating Gyroscopes</a:t>
            </a:r>
          </a:p>
        </p:txBody>
      </p:sp>
      <p:graphicFrame>
        <p:nvGraphicFramePr>
          <p:cNvPr id="5" name="Content Placeholder 2">
            <a:extLst>
              <a:ext uri="{FF2B5EF4-FFF2-40B4-BE49-F238E27FC236}">
                <a16:creationId xmlns:a16="http://schemas.microsoft.com/office/drawing/2014/main" id="{227B4867-B39C-2629-DBFD-831B7E1467C9}"/>
              </a:ext>
            </a:extLst>
          </p:cNvPr>
          <p:cNvGraphicFramePr>
            <a:graphicFrameLocks noGrp="1"/>
          </p:cNvGraphicFramePr>
          <p:nvPr>
            <p:ph idx="1"/>
            <p:extLst>
              <p:ext uri="{D42A27DB-BD31-4B8C-83A1-F6EECF244321}">
                <p14:modId xmlns:p14="http://schemas.microsoft.com/office/powerpoint/2010/main" val="1362573587"/>
              </p:ext>
            </p:extLst>
          </p:nvPr>
        </p:nvGraphicFramePr>
        <p:xfrm>
          <a:off x="583563" y="1825625"/>
          <a:ext cx="1085907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44002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Custom 1">
      <a:majorFont>
        <a:latin typeface="Tahoma"/>
        <a:ea typeface=""/>
        <a:cs typeface=""/>
      </a:majorFont>
      <a:minorFont>
        <a:latin typeface="Tahoma"/>
        <a:ea typeface=""/>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BDC53E9E417B429B2DC364D97CEA58" ma:contentTypeVersion="16" ma:contentTypeDescription="Create a new document." ma:contentTypeScope="" ma:versionID="de87c321b40b1ac42ff180f0d137d3cf">
  <xsd:schema xmlns:xsd="http://www.w3.org/2001/XMLSchema" xmlns:xs="http://www.w3.org/2001/XMLSchema" xmlns:p="http://schemas.microsoft.com/office/2006/metadata/properties" xmlns:ns3="50aad3ac-2d76-44e0-be38-8061e626423d" xmlns:ns4="35264c6f-537a-4128-9565-85508ff1f0ac" targetNamespace="http://schemas.microsoft.com/office/2006/metadata/properties" ma:root="true" ma:fieldsID="f1b33befb8e5401b783ec0d259109d93" ns3:_="" ns4:_="">
    <xsd:import namespace="50aad3ac-2d76-44e0-be38-8061e626423d"/>
    <xsd:import namespace="35264c6f-537a-4128-9565-85508ff1f0ac"/>
    <xsd:element name="properties">
      <xsd:complexType>
        <xsd:sequence>
          <xsd:element name="documentManagement">
            <xsd:complexType>
              <xsd:all>
                <xsd:element ref="ns3:MediaServiceMetadata" minOccurs="0"/>
                <xsd:element ref="ns3:MediaServiceFastMetadata" minOccurs="0"/>
                <xsd:element ref="ns3:MediaServiceAutoTags" minOccurs="0"/>
                <xsd:element ref="ns4:SharedWithUsers" minOccurs="0"/>
                <xsd:element ref="ns4:SharedWithDetails" minOccurs="0"/>
                <xsd:element ref="ns4:SharingHintHash"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aad3ac-2d76-44e0-be38-8061e62642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264c6f-537a-4128-9565-85508ff1f0a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0aad3ac-2d76-44e0-be38-8061e626423d" xsi:nil="true"/>
  </documentManagement>
</p:properties>
</file>

<file path=customXml/itemProps1.xml><?xml version="1.0" encoding="utf-8"?>
<ds:datastoreItem xmlns:ds="http://schemas.openxmlformats.org/officeDocument/2006/customXml" ds:itemID="{BC09C005-EA28-4DE2-A605-87CB14712A46}">
  <ds:schemaRefs>
    <ds:schemaRef ds:uri="35264c6f-537a-4128-9565-85508ff1f0ac"/>
    <ds:schemaRef ds:uri="50aad3ac-2d76-44e0-be38-8061e62642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40779E5-C8E8-4AD3-BC87-0AE21F5EB19B}">
  <ds:schemaRefs>
    <ds:schemaRef ds:uri="http://schemas.microsoft.com/sharepoint/v3/contenttype/forms"/>
  </ds:schemaRefs>
</ds:datastoreItem>
</file>

<file path=customXml/itemProps3.xml><?xml version="1.0" encoding="utf-8"?>
<ds:datastoreItem xmlns:ds="http://schemas.openxmlformats.org/officeDocument/2006/customXml" ds:itemID="{66962D79-14D2-4BFC-9319-C97288072665}">
  <ds:schemaRefs>
    <ds:schemaRef ds:uri="http://schemas.microsoft.com/office/2006/metadata/properties"/>
    <ds:schemaRef ds:uri="http://purl.org/dc/dcmitype/"/>
    <ds:schemaRef ds:uri="http://purl.org/dc/elements/1.1/"/>
    <ds:schemaRef ds:uri="http://schemas.microsoft.com/office/infopath/2007/PartnerControls"/>
    <ds:schemaRef ds:uri="http://schemas.openxmlformats.org/package/2006/metadata/core-properties"/>
    <ds:schemaRef ds:uri="35264c6f-537a-4128-9565-85508ff1f0ac"/>
    <ds:schemaRef ds:uri="http://schemas.microsoft.com/office/2006/documentManagement/types"/>
    <ds:schemaRef ds:uri="50aad3ac-2d76-44e0-be38-8061e626423d"/>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440</TotalTime>
  <Words>4458</Words>
  <Application>Microsoft Office PowerPoint</Application>
  <PresentationFormat>Widescreen</PresentationFormat>
  <Paragraphs>673</Paragraphs>
  <Slides>89</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Cambria Math</vt:lpstr>
      <vt:lpstr>Fira Code</vt:lpstr>
      <vt:lpstr>Tahoma</vt:lpstr>
      <vt:lpstr>Tahoma (Headings)</vt:lpstr>
      <vt:lpstr>Depth</vt:lpstr>
      <vt:lpstr>Inertial Measurement Analysis</vt:lpstr>
      <vt:lpstr>Introduction</vt:lpstr>
      <vt:lpstr>Inertial Measurement Units</vt:lpstr>
      <vt:lpstr>Degrees of Freedom (DOF)</vt:lpstr>
      <vt:lpstr>Accelerometers</vt:lpstr>
      <vt:lpstr>Calibrating Accelerometers</vt:lpstr>
      <vt:lpstr>PowerPoint Presentation</vt:lpstr>
      <vt:lpstr>Gyroscopes</vt:lpstr>
      <vt:lpstr>Calibrating Gyroscopes</vt:lpstr>
      <vt:lpstr>Magnetometers</vt:lpstr>
      <vt:lpstr>Calibrating Magnetometers</vt:lpstr>
      <vt:lpstr>Calibrating Magnetometers (cont.)</vt:lpstr>
      <vt:lpstr>Calibrating Magnetometers (cont.)</vt:lpstr>
      <vt:lpstr>Demonstration!</vt:lpstr>
      <vt:lpstr>IMU Processing</vt:lpstr>
      <vt:lpstr>Overall Process</vt:lpstr>
      <vt:lpstr>Calibration</vt:lpstr>
      <vt:lpstr>Pitch Calibration</vt:lpstr>
      <vt:lpstr>Roll Calibration</vt:lpstr>
      <vt:lpstr>PowerPoint Presentation</vt:lpstr>
      <vt:lpstr>Recording</vt:lpstr>
      <vt:lpstr>PowerPoint Presentation</vt:lpstr>
      <vt:lpstr>Pre-Processing</vt:lpstr>
      <vt:lpstr>Filtering</vt:lpstr>
      <vt:lpstr>Decimation</vt:lpstr>
      <vt:lpstr>Normalization</vt:lpstr>
      <vt:lpstr>Feature Extraction</vt:lpstr>
      <vt:lpstr>Windowing</vt:lpstr>
      <vt:lpstr>PowerPoint Presentation</vt:lpstr>
      <vt:lpstr>PowerPoint Presentation</vt:lpstr>
      <vt:lpstr>Statistics</vt:lpstr>
      <vt:lpstr>Spectral Analysis</vt:lpstr>
      <vt:lpstr>Analysis</vt:lpstr>
      <vt:lpstr>Attitude and Heading Reference System (AHRS)</vt:lpstr>
      <vt:lpstr>AHRS Design</vt:lpstr>
      <vt:lpstr>AHRS Design</vt:lpstr>
      <vt:lpstr>Why Does This Matter?</vt:lpstr>
      <vt:lpstr>Why Does This Matter?</vt:lpstr>
      <vt:lpstr>Why Does This Matter?</vt:lpstr>
      <vt:lpstr>Why Does This Matter?</vt:lpstr>
      <vt:lpstr>In real-world scenarios, knowing the orientation of our vessel is extremely important as it allows us to better navigate and understand our environment</vt:lpstr>
      <vt:lpstr>Rotation and Reference Frames</vt:lpstr>
      <vt:lpstr>Orientation</vt:lpstr>
      <vt:lpstr>Rotation</vt:lpstr>
      <vt:lpstr>PowerPoint Presentation</vt:lpstr>
      <vt:lpstr>PowerPoint Presentation</vt:lpstr>
      <vt:lpstr>PowerPoint Presentation</vt:lpstr>
      <vt:lpstr>PowerPoint Presentation</vt:lpstr>
      <vt:lpstr>Rotation Matrix</vt:lpstr>
      <vt:lpstr>Rotation Matrix</vt:lpstr>
      <vt:lpstr>Rotation Matrix</vt:lpstr>
      <vt:lpstr>Rotation Matrix</vt:lpstr>
      <vt:lpstr>Rotation Matrix</vt:lpstr>
      <vt:lpstr>Rotation Matrix Example</vt:lpstr>
      <vt:lpstr>Rotation Matrix Example</vt:lpstr>
      <vt:lpstr>Rotation Matrix Example</vt:lpstr>
      <vt:lpstr>3D Rotation Transformations</vt:lpstr>
      <vt:lpstr>3D Rotation Transformations</vt:lpstr>
      <vt:lpstr>PowerPoint Presentation</vt:lpstr>
      <vt:lpstr>Gimbal Lock!</vt:lpstr>
      <vt:lpstr>PowerPoint Presentation</vt:lpstr>
      <vt:lpstr>What is a Quaternion?</vt:lpstr>
      <vt:lpstr>Quick Quaternion Derivation</vt:lpstr>
      <vt:lpstr>Quick Quaternion Derivation (cont)</vt:lpstr>
      <vt:lpstr>Quick Quaternion Derivation (cont)</vt:lpstr>
      <vt:lpstr>Quick Quaternion Derivation (cont)</vt:lpstr>
      <vt:lpstr>Quick Quaternion Derivation (cont)</vt:lpstr>
      <vt:lpstr>Quick Quaternion Derivation (cont)</vt:lpstr>
      <vt:lpstr>3D Rotation Using Quaternions</vt:lpstr>
      <vt:lpstr>Linear Acceleration Example</vt:lpstr>
      <vt:lpstr>Converting Between Quaternion and Euler</vt:lpstr>
      <vt:lpstr>Converting Between Quaternion and Euler</vt:lpstr>
      <vt:lpstr>Converting Between Quaternion and Euler</vt:lpstr>
      <vt:lpstr>Sensor Fusion</vt:lpstr>
      <vt:lpstr>Introduction</vt:lpstr>
      <vt:lpstr>Fast Complimentary Filter</vt:lpstr>
      <vt:lpstr>FCF – Overview</vt:lpstr>
      <vt:lpstr>FCF – Gyroscope Orientation</vt:lpstr>
      <vt:lpstr>FCF – Accelerometer Orientation</vt:lpstr>
      <vt:lpstr>FCF – 1st Complimentary Filter</vt:lpstr>
      <vt:lpstr>FCF – 1st Complimentary Filter</vt:lpstr>
      <vt:lpstr>Appendix</vt:lpstr>
      <vt:lpstr>Accelerometer Calibration Psuedocode</vt:lpstr>
      <vt:lpstr>Accelerometer Calibration Flow Chart</vt:lpstr>
      <vt:lpstr>Gyroscope Proof (single axis)</vt:lpstr>
      <vt:lpstr>Gyroscope Calibration Pseudocode</vt:lpstr>
      <vt:lpstr>Gyroscope Calibration Flow Chart</vt:lpstr>
      <vt:lpstr>Magnetometer Calibration Pseudocode</vt:lpstr>
      <vt:lpstr>Magnetometer Calibration Flow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 and Surfing</dc:title>
  <dc:creator>Braidan Duffy</dc:creator>
  <cp:lastModifiedBy>Braidan Duffy</cp:lastModifiedBy>
  <cp:revision>1</cp:revision>
  <dcterms:created xsi:type="dcterms:W3CDTF">2023-01-10T18:13:36Z</dcterms:created>
  <dcterms:modified xsi:type="dcterms:W3CDTF">2023-04-03T01:54:51Z</dcterms:modified>
</cp:coreProperties>
</file>